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45"/>
  </p:notesMasterIdLst>
  <p:sldIdLst>
    <p:sldId id="256" r:id="rId2"/>
    <p:sldId id="492" r:id="rId3"/>
    <p:sldId id="257" r:id="rId4"/>
    <p:sldId id="464" r:id="rId5"/>
    <p:sldId id="441" r:id="rId6"/>
    <p:sldId id="429" r:id="rId7"/>
    <p:sldId id="491" r:id="rId8"/>
    <p:sldId id="430" r:id="rId9"/>
    <p:sldId id="431" r:id="rId10"/>
    <p:sldId id="432" r:id="rId11"/>
    <p:sldId id="436" r:id="rId12"/>
    <p:sldId id="440" r:id="rId13"/>
    <p:sldId id="259" r:id="rId14"/>
    <p:sldId id="443" r:id="rId15"/>
    <p:sldId id="258" r:id="rId16"/>
    <p:sldId id="261" r:id="rId17"/>
    <p:sldId id="262" r:id="rId18"/>
    <p:sldId id="263" r:id="rId19"/>
    <p:sldId id="264" r:id="rId20"/>
    <p:sldId id="265" r:id="rId21"/>
    <p:sldId id="266" r:id="rId22"/>
    <p:sldId id="267" r:id="rId23"/>
    <p:sldId id="268" r:id="rId24"/>
    <p:sldId id="272" r:id="rId25"/>
    <p:sldId id="270" r:id="rId26"/>
    <p:sldId id="450" r:id="rId27"/>
    <p:sldId id="480" r:id="rId28"/>
    <p:sldId id="478" r:id="rId29"/>
    <p:sldId id="472" r:id="rId30"/>
    <p:sldId id="473" r:id="rId31"/>
    <p:sldId id="474" r:id="rId32"/>
    <p:sldId id="481" r:id="rId33"/>
    <p:sldId id="482" r:id="rId34"/>
    <p:sldId id="483" r:id="rId35"/>
    <p:sldId id="484" r:id="rId36"/>
    <p:sldId id="485" r:id="rId37"/>
    <p:sldId id="486" r:id="rId38"/>
    <p:sldId id="487" r:id="rId39"/>
    <p:sldId id="488" r:id="rId40"/>
    <p:sldId id="489" r:id="rId41"/>
    <p:sldId id="451" r:id="rId42"/>
    <p:sldId id="479" r:id="rId43"/>
    <p:sldId id="42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9" autoAdjust="0"/>
    <p:restoredTop sz="92547" autoAdjust="0"/>
  </p:normalViewPr>
  <p:slideViewPr>
    <p:cSldViewPr snapToGrid="0">
      <p:cViewPr>
        <p:scale>
          <a:sx n="81" d="100"/>
          <a:sy n="81" d="100"/>
        </p:scale>
        <p:origin x="22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6"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Work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accent6">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Sheet1!$A$3:$A$11</c:f>
              <c:numCache>
                <c:formatCode>General</c:formatCode>
                <c:ptCount val="9"/>
                <c:pt idx="0">
                  <c:v>2001.0</c:v>
                </c:pt>
                <c:pt idx="1">
                  <c:v>2003.0</c:v>
                </c:pt>
                <c:pt idx="2">
                  <c:v>2005.0</c:v>
                </c:pt>
                <c:pt idx="3">
                  <c:v>2007.0</c:v>
                </c:pt>
                <c:pt idx="4">
                  <c:v>2009.0</c:v>
                </c:pt>
                <c:pt idx="5">
                  <c:v>2011.0</c:v>
                </c:pt>
                <c:pt idx="6">
                  <c:v>2013.0</c:v>
                </c:pt>
                <c:pt idx="7">
                  <c:v>2015.0</c:v>
                </c:pt>
                <c:pt idx="8">
                  <c:v>2017.0</c:v>
                </c:pt>
              </c:numCache>
            </c:numRef>
          </c:cat>
          <c:val>
            <c:numRef>
              <c:f>Sheet1!$B$3:$B$11</c:f>
              <c:numCache>
                <c:formatCode>#,##0</c:formatCode>
                <c:ptCount val="9"/>
                <c:pt idx="0">
                  <c:v>570603.0</c:v>
                </c:pt>
                <c:pt idx="1">
                  <c:v>630686.0</c:v>
                </c:pt>
                <c:pt idx="2">
                  <c:v>684583.0</c:v>
                </c:pt>
                <c:pt idx="3">
                  <c:v>732154.0</c:v>
                </c:pt>
                <c:pt idx="4">
                  <c:v>800671.0</c:v>
                </c:pt>
                <c:pt idx="5">
                  <c:v>831904.0</c:v>
                </c:pt>
                <c:pt idx="6">
                  <c:v>864769.0</c:v>
                </c:pt>
                <c:pt idx="7">
                  <c:v>980591.0</c:v>
                </c:pt>
                <c:pt idx="8">
                  <c:v>1.110168E6</c:v>
                </c:pt>
              </c:numCache>
            </c:numRef>
          </c:val>
        </c:ser>
        <c:dLbls>
          <c:dLblPos val="outEnd"/>
          <c:showLegendKey val="0"/>
          <c:showVal val="1"/>
          <c:showCatName val="0"/>
          <c:showSerName val="0"/>
          <c:showPercent val="0"/>
          <c:showBubbleSize val="0"/>
        </c:dLbls>
        <c:gapWidth val="41"/>
        <c:axId val="-769160768"/>
        <c:axId val="-733278368"/>
      </c:barChart>
      <c:catAx>
        <c:axId val="-7691607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effectLst/>
                <a:latin typeface="+mn-lt"/>
                <a:ea typeface="+mn-ea"/>
                <a:cs typeface="+mn-cs"/>
              </a:defRPr>
            </a:pPr>
            <a:endParaRPr lang="en-US"/>
          </a:p>
        </c:txPr>
        <c:crossAx val="-733278368"/>
        <c:crosses val="autoZero"/>
        <c:auto val="1"/>
        <c:lblAlgn val="ctr"/>
        <c:lblOffset val="100"/>
        <c:noMultiLvlLbl val="0"/>
      </c:catAx>
      <c:valAx>
        <c:axId val="-73327836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n-US" sz="1600"/>
                  <a:t>Number of EL in Texas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916076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800" dirty="0"/>
            <a:t>Average Age</a:t>
          </a:r>
        </a:p>
        <a:p>
          <a:r>
            <a:rPr lang="en-US" sz="1800" dirty="0"/>
            <a:t>NHW 42</a:t>
          </a:r>
        </a:p>
        <a:p>
          <a:r>
            <a:rPr lang="en-US" sz="18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800" dirty="0"/>
            <a:t>Population</a:t>
          </a:r>
        </a:p>
        <a:p>
          <a:r>
            <a:rPr lang="en-US" sz="1800" dirty="0"/>
            <a:t>NHW 2%</a:t>
          </a:r>
        </a:p>
        <a:p>
          <a:r>
            <a:rPr lang="en-US" sz="18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800" dirty="0"/>
            <a:t>Workforce</a:t>
          </a:r>
        </a:p>
        <a:p>
          <a:r>
            <a:rPr lang="en-US" sz="1800" dirty="0"/>
            <a:t>H vs NH</a:t>
          </a:r>
        </a:p>
        <a:p>
          <a:r>
            <a:rPr lang="en-US" sz="18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r>
            <a:rPr lang="en-US" sz="1400" dirty="0">
              <a:solidFill>
                <a:schemeClr val="bg1"/>
              </a:solidFill>
            </a:rPr>
            <a:t>ECONOMIC</a:t>
          </a:r>
        </a:p>
        <a:p>
          <a:r>
            <a:rPr lang="en-US" sz="1400" dirty="0">
              <a:solidFill>
                <a:schemeClr val="bg1"/>
              </a:solidFill>
            </a:rPr>
            <a:t>PRECIPICE</a:t>
          </a:r>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8EC1462D-0C47-4A77-9A6C-22B594234E2B}" type="pres">
      <dgm:prSet presAssocID="{A89187DA-A57B-4D86-BC15-1357D4FD13B7}" presName="Name0" presStyleCnt="0">
        <dgm:presLayoutVars>
          <dgm:chMax val="11"/>
          <dgm:chPref val="11"/>
          <dgm:dir/>
          <dgm:resizeHandles/>
        </dgm:presLayoutVars>
      </dgm:prSet>
      <dgm:spPr/>
    </dgm:pt>
    <dgm:pt modelId="{785AED27-6C8A-4A05-9631-6E7AFD3AE6A7}" type="pres">
      <dgm:prSet presAssocID="{69A1227D-F346-4A28-A7E7-9BE3D1C72A5E}" presName="Accent4" presStyleCnt="0"/>
      <dgm:spPr/>
    </dgm:pt>
    <dgm:pt modelId="{0EBE369A-FEBD-4B4B-A228-E568284A1DDE}" type="pres">
      <dgm:prSet presAssocID="{69A1227D-F346-4A28-A7E7-9BE3D1C72A5E}" presName="Accent" presStyleLbl="node1" presStyleIdx="0" presStyleCnt="4"/>
      <dgm:spPr/>
    </dgm:pt>
    <dgm:pt modelId="{B00B89F9-A007-45E9-840C-65BA4C65BB6B}" type="pres">
      <dgm:prSet presAssocID="{69A1227D-F346-4A28-A7E7-9BE3D1C72A5E}" presName="ParentBackground4" presStyleCnt="0"/>
      <dgm:spPr/>
    </dgm:pt>
    <dgm:pt modelId="{218C19D6-C88B-41BB-B0FE-A7B53F60E96A}" type="pres">
      <dgm:prSet presAssocID="{69A1227D-F346-4A28-A7E7-9BE3D1C72A5E}" presName="ParentBackground" presStyleLbl="fgAcc1" presStyleIdx="0" presStyleCnt="4"/>
      <dgm:spPr/>
      <dgm:t>
        <a:bodyPr/>
        <a:lstStyle/>
        <a:p>
          <a:endParaRPr lang="en-US"/>
        </a:p>
      </dgm:t>
    </dgm:pt>
    <dgm:pt modelId="{2EEC81A6-F47D-49A5-A3D3-AFF0F5E1750C}" type="pres">
      <dgm:prSet presAssocID="{69A1227D-F346-4A28-A7E7-9BE3D1C72A5E}" presName="Parent4" presStyleLbl="revTx" presStyleIdx="0" presStyleCnt="0">
        <dgm:presLayoutVars>
          <dgm:chMax val="1"/>
          <dgm:chPref val="1"/>
          <dgm:bulletEnabled val="1"/>
        </dgm:presLayoutVars>
      </dgm:prSet>
      <dgm:spPr/>
      <dgm:t>
        <a:bodyPr/>
        <a:lstStyle/>
        <a:p>
          <a:endParaRPr lang="en-US"/>
        </a:p>
      </dgm:t>
    </dgm:pt>
    <dgm:pt modelId="{411FD749-47A9-4B9C-8FDC-9872E181AB30}" type="pres">
      <dgm:prSet presAssocID="{E47CEB3E-EEA2-4ADA-90BB-987F6144850F}" presName="Accent3" presStyleCnt="0"/>
      <dgm:spPr/>
    </dgm:pt>
    <dgm:pt modelId="{D40AC773-F5CC-4F25-A4EE-09FB6DD9C476}" type="pres">
      <dgm:prSet presAssocID="{E47CEB3E-EEA2-4ADA-90BB-987F6144850F}" presName="Accent" presStyleLbl="node1" presStyleIdx="1" presStyleCnt="4"/>
      <dgm:spPr/>
    </dgm:pt>
    <dgm:pt modelId="{25320382-8D97-42A3-A904-F912B7C0C8D2}" type="pres">
      <dgm:prSet presAssocID="{E47CEB3E-EEA2-4ADA-90BB-987F6144850F}" presName="ParentBackground3" presStyleCnt="0"/>
      <dgm:spPr/>
    </dgm:pt>
    <dgm:pt modelId="{C0B031C7-0783-46A3-9061-988D70412CDB}" type="pres">
      <dgm:prSet presAssocID="{E47CEB3E-EEA2-4ADA-90BB-987F6144850F}" presName="ParentBackground" presStyleLbl="fgAcc1" presStyleIdx="1" presStyleCnt="4"/>
      <dgm:spPr/>
      <dgm:t>
        <a:bodyPr/>
        <a:lstStyle/>
        <a:p>
          <a:endParaRPr lang="en-US"/>
        </a:p>
      </dgm:t>
    </dgm:pt>
    <dgm:pt modelId="{91205274-24E9-4382-8016-3E89B44002CE}" type="pres">
      <dgm:prSet presAssocID="{E47CEB3E-EEA2-4ADA-90BB-987F6144850F}" presName="Parent3" presStyleLbl="revTx" presStyleIdx="0" presStyleCnt="0">
        <dgm:presLayoutVars>
          <dgm:chMax val="1"/>
          <dgm:chPref val="1"/>
          <dgm:bulletEnabled val="1"/>
        </dgm:presLayoutVars>
      </dgm:prSet>
      <dgm:spPr/>
      <dgm:t>
        <a:bodyPr/>
        <a:lstStyle/>
        <a:p>
          <a:endParaRPr lang="en-US"/>
        </a:p>
      </dgm:t>
    </dgm:pt>
    <dgm:pt modelId="{EED929D7-6E42-403D-A2E3-8859A536CDB6}" type="pres">
      <dgm:prSet presAssocID="{24ED2DAF-6C8B-4C91-A5BD-B1E5F3977AEB}" presName="Accent2" presStyleCnt="0"/>
      <dgm:spPr/>
    </dgm:pt>
    <dgm:pt modelId="{6D200323-18A8-42F4-8BCD-8145A6CF742A}" type="pres">
      <dgm:prSet presAssocID="{24ED2DAF-6C8B-4C91-A5BD-B1E5F3977AEB}" presName="Accent" presStyleLbl="node1" presStyleIdx="2" presStyleCnt="4"/>
      <dgm:spPr/>
    </dgm:pt>
    <dgm:pt modelId="{E049739F-7C56-49C5-9691-090387198C64}" type="pres">
      <dgm:prSet presAssocID="{24ED2DAF-6C8B-4C91-A5BD-B1E5F3977AEB}" presName="ParentBackground2" presStyleCnt="0"/>
      <dgm:spPr/>
    </dgm:pt>
    <dgm:pt modelId="{3A4DE995-9A98-4718-8CAF-E4BE2F0D6509}" type="pres">
      <dgm:prSet presAssocID="{24ED2DAF-6C8B-4C91-A5BD-B1E5F3977AEB}" presName="ParentBackground" presStyleLbl="fgAcc1" presStyleIdx="2" presStyleCnt="4"/>
      <dgm:spPr/>
      <dgm:t>
        <a:bodyPr/>
        <a:lstStyle/>
        <a:p>
          <a:endParaRPr lang="en-US"/>
        </a:p>
      </dgm:t>
    </dgm:pt>
    <dgm:pt modelId="{D5BA2BE3-2A0B-47A0-AD8A-01C62966926E}"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001B3C31-6062-402D-92BD-F252D61E7062}" type="pres">
      <dgm:prSet presAssocID="{DD788F34-BA89-4EB3-A9CB-B36B2777A46A}" presName="Accent1" presStyleCnt="0"/>
      <dgm:spPr/>
    </dgm:pt>
    <dgm:pt modelId="{1EAFD6EE-978C-4BAF-BE99-15317C82D541}" type="pres">
      <dgm:prSet presAssocID="{DD788F34-BA89-4EB3-A9CB-B36B2777A46A}" presName="Accent" presStyleLbl="node1" presStyleIdx="3" presStyleCnt="4"/>
      <dgm:spPr/>
    </dgm:pt>
    <dgm:pt modelId="{1F81E799-AC49-4A30-B2B7-B15C9B9B0497}" type="pres">
      <dgm:prSet presAssocID="{DD788F34-BA89-4EB3-A9CB-B36B2777A46A}" presName="ParentBackground1" presStyleCnt="0"/>
      <dgm:spPr/>
    </dgm:pt>
    <dgm:pt modelId="{5C4D0160-493F-4C4B-B457-98D038377B64}" type="pres">
      <dgm:prSet presAssocID="{DD788F34-BA89-4EB3-A9CB-B36B2777A46A}" presName="ParentBackground" presStyleLbl="fgAcc1" presStyleIdx="3" presStyleCnt="4"/>
      <dgm:spPr/>
      <dgm:t>
        <a:bodyPr/>
        <a:lstStyle/>
        <a:p>
          <a:endParaRPr lang="en-US"/>
        </a:p>
      </dgm:t>
    </dgm:pt>
    <dgm:pt modelId="{C399F979-FF69-471E-AAB2-FF8A278B0769}"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636E8A2-1707-4A23-A8B6-279AADA76057}" srcId="{A89187DA-A57B-4D86-BC15-1357D4FD13B7}" destId="{69A1227D-F346-4A28-A7E7-9BE3D1C72A5E}" srcOrd="3" destOrd="0" parTransId="{BB0BC0DE-3982-41C3-8FDA-60903CD5FED0}" sibTransId="{8D1B8563-1C32-4F5E-9697-3325E4675803}"/>
    <dgm:cxn modelId="{7D67790F-41A3-4D7C-8C4B-3E580679AB5B}" srcId="{A89187DA-A57B-4D86-BC15-1357D4FD13B7}" destId="{E47CEB3E-EEA2-4ADA-90BB-987F6144850F}" srcOrd="2" destOrd="0" parTransId="{52C9B1FB-A111-4EAE-A861-BE96B26FF664}" sibTransId="{9637E2DA-731A-40D2-AC0E-2A9D5B150B89}"/>
    <dgm:cxn modelId="{51A2A9D3-E81D-064D-839C-555382E63C98}" type="presOf" srcId="{E47CEB3E-EEA2-4ADA-90BB-987F6144850F}" destId="{91205274-24E9-4382-8016-3E89B44002CE}" srcOrd="1" destOrd="0" presId="urn:microsoft.com/office/officeart/2011/layout/CircleProcess"/>
    <dgm:cxn modelId="{8E3D4CE8-584E-4840-B74E-97EC713A6CBE}" srcId="{A89187DA-A57B-4D86-BC15-1357D4FD13B7}" destId="{24ED2DAF-6C8B-4C91-A5BD-B1E5F3977AEB}" srcOrd="1" destOrd="0" parTransId="{CB0BD51F-3F00-46F2-8050-8AEF1D1393D6}" sibTransId="{91901A1D-5CED-45D3-9C3E-B2FC2A236C6F}"/>
    <dgm:cxn modelId="{B9F0D128-F0F2-A44A-9091-F83F1028320D}" type="presOf" srcId="{69A1227D-F346-4A28-A7E7-9BE3D1C72A5E}" destId="{218C19D6-C88B-41BB-B0FE-A7B53F60E96A}" srcOrd="0" destOrd="0" presId="urn:microsoft.com/office/officeart/2011/layout/CircleProcess"/>
    <dgm:cxn modelId="{2A36FC1C-9E1D-204E-9D59-34AD3E4F2757}" type="presOf" srcId="{DD788F34-BA89-4EB3-A9CB-B36B2777A46A}" destId="{C399F979-FF69-471E-AAB2-FF8A278B0769}" srcOrd="1" destOrd="0" presId="urn:microsoft.com/office/officeart/2011/layout/CircleProcess"/>
    <dgm:cxn modelId="{AE75332C-B916-DA4E-AE60-8ECAF6D405A2}" type="presOf" srcId="{24ED2DAF-6C8B-4C91-A5BD-B1E5F3977AEB}" destId="{D5BA2BE3-2A0B-47A0-AD8A-01C62966926E}" srcOrd="1"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DB9A220A-3A06-2244-9198-56EE46DA0540}" type="presOf" srcId="{24ED2DAF-6C8B-4C91-A5BD-B1E5F3977AEB}" destId="{3A4DE995-9A98-4718-8CAF-E4BE2F0D6509}" srcOrd="0" destOrd="0" presId="urn:microsoft.com/office/officeart/2011/layout/CircleProcess"/>
    <dgm:cxn modelId="{14070BD4-65A7-9D4B-A072-70EF30523146}" type="presOf" srcId="{69A1227D-F346-4A28-A7E7-9BE3D1C72A5E}" destId="{2EEC81A6-F47D-49A5-A3D3-AFF0F5E1750C}" srcOrd="1" destOrd="0" presId="urn:microsoft.com/office/officeart/2011/layout/CircleProcess"/>
    <dgm:cxn modelId="{CF53F828-CD57-FE48-941B-C03C1ECEA393}" type="presOf" srcId="{A89187DA-A57B-4D86-BC15-1357D4FD13B7}" destId="{8EC1462D-0C47-4A77-9A6C-22B594234E2B}" srcOrd="0" destOrd="0" presId="urn:microsoft.com/office/officeart/2011/layout/CircleProcess"/>
    <dgm:cxn modelId="{E0D46D4A-703F-0442-AEBC-A65B2D0669F8}" type="presOf" srcId="{DD788F34-BA89-4EB3-A9CB-B36B2777A46A}" destId="{5C4D0160-493F-4C4B-B457-98D038377B64}" srcOrd="0" destOrd="0" presId="urn:microsoft.com/office/officeart/2011/layout/CircleProcess"/>
    <dgm:cxn modelId="{7FF99838-FA2D-F94F-A50C-CC8EEB4DBAF7}" type="presOf" srcId="{E47CEB3E-EEA2-4ADA-90BB-987F6144850F}" destId="{C0B031C7-0783-46A3-9061-988D70412CDB}" srcOrd="0" destOrd="0" presId="urn:microsoft.com/office/officeart/2011/layout/CircleProcess"/>
    <dgm:cxn modelId="{DB0B4FFF-86B3-954D-8AA7-10AD688DD238}" type="presParOf" srcId="{8EC1462D-0C47-4A77-9A6C-22B594234E2B}" destId="{785AED27-6C8A-4A05-9631-6E7AFD3AE6A7}" srcOrd="0" destOrd="0" presId="urn:microsoft.com/office/officeart/2011/layout/CircleProcess"/>
    <dgm:cxn modelId="{75E80E84-887F-A745-9145-DC778D817F90}" type="presParOf" srcId="{785AED27-6C8A-4A05-9631-6E7AFD3AE6A7}" destId="{0EBE369A-FEBD-4B4B-A228-E568284A1DDE}" srcOrd="0" destOrd="0" presId="urn:microsoft.com/office/officeart/2011/layout/CircleProcess"/>
    <dgm:cxn modelId="{E56D183A-D538-AB45-855E-BC995D90D2E2}" type="presParOf" srcId="{8EC1462D-0C47-4A77-9A6C-22B594234E2B}" destId="{B00B89F9-A007-45E9-840C-65BA4C65BB6B}" srcOrd="1" destOrd="0" presId="urn:microsoft.com/office/officeart/2011/layout/CircleProcess"/>
    <dgm:cxn modelId="{3C3208CB-FF84-8042-87CA-C56292488017}" type="presParOf" srcId="{B00B89F9-A007-45E9-840C-65BA4C65BB6B}" destId="{218C19D6-C88B-41BB-B0FE-A7B53F60E96A}" srcOrd="0" destOrd="0" presId="urn:microsoft.com/office/officeart/2011/layout/CircleProcess"/>
    <dgm:cxn modelId="{22FBFDA6-7356-3E44-AC11-4B3047C3599A}" type="presParOf" srcId="{8EC1462D-0C47-4A77-9A6C-22B594234E2B}" destId="{2EEC81A6-F47D-49A5-A3D3-AFF0F5E1750C}" srcOrd="2" destOrd="0" presId="urn:microsoft.com/office/officeart/2011/layout/CircleProcess"/>
    <dgm:cxn modelId="{14318896-C222-7E4E-B4A6-6B2D6ED4A962}" type="presParOf" srcId="{8EC1462D-0C47-4A77-9A6C-22B594234E2B}" destId="{411FD749-47A9-4B9C-8FDC-9872E181AB30}" srcOrd="3" destOrd="0" presId="urn:microsoft.com/office/officeart/2011/layout/CircleProcess"/>
    <dgm:cxn modelId="{8208EBB3-C8B2-4A4E-B13F-6CEA67DA331A}" type="presParOf" srcId="{411FD749-47A9-4B9C-8FDC-9872E181AB30}" destId="{D40AC773-F5CC-4F25-A4EE-09FB6DD9C476}" srcOrd="0" destOrd="0" presId="urn:microsoft.com/office/officeart/2011/layout/CircleProcess"/>
    <dgm:cxn modelId="{FDA2D559-7969-EA4E-888F-62B04E1AA2CE}" type="presParOf" srcId="{8EC1462D-0C47-4A77-9A6C-22B594234E2B}" destId="{25320382-8D97-42A3-A904-F912B7C0C8D2}" srcOrd="4" destOrd="0" presId="urn:microsoft.com/office/officeart/2011/layout/CircleProcess"/>
    <dgm:cxn modelId="{7EF41174-4131-5E4C-914B-FFF11B73C87D}" type="presParOf" srcId="{25320382-8D97-42A3-A904-F912B7C0C8D2}" destId="{C0B031C7-0783-46A3-9061-988D70412CDB}" srcOrd="0" destOrd="0" presId="urn:microsoft.com/office/officeart/2011/layout/CircleProcess"/>
    <dgm:cxn modelId="{4D51300D-09DD-5C48-B21D-92E8BB06506D}" type="presParOf" srcId="{8EC1462D-0C47-4A77-9A6C-22B594234E2B}" destId="{91205274-24E9-4382-8016-3E89B44002CE}" srcOrd="5" destOrd="0" presId="urn:microsoft.com/office/officeart/2011/layout/CircleProcess"/>
    <dgm:cxn modelId="{3D9F1051-35BD-954C-9D32-61DF7409C080}" type="presParOf" srcId="{8EC1462D-0C47-4A77-9A6C-22B594234E2B}" destId="{EED929D7-6E42-403D-A2E3-8859A536CDB6}" srcOrd="6" destOrd="0" presId="urn:microsoft.com/office/officeart/2011/layout/CircleProcess"/>
    <dgm:cxn modelId="{1F1AA678-5C0A-0D49-AC45-CC8E604C8F21}" type="presParOf" srcId="{EED929D7-6E42-403D-A2E3-8859A536CDB6}" destId="{6D200323-18A8-42F4-8BCD-8145A6CF742A}" srcOrd="0" destOrd="0" presId="urn:microsoft.com/office/officeart/2011/layout/CircleProcess"/>
    <dgm:cxn modelId="{DBD4EC7C-D3E8-5B48-989E-0C7EBF87DBA5}" type="presParOf" srcId="{8EC1462D-0C47-4A77-9A6C-22B594234E2B}" destId="{E049739F-7C56-49C5-9691-090387198C64}" srcOrd="7" destOrd="0" presId="urn:microsoft.com/office/officeart/2011/layout/CircleProcess"/>
    <dgm:cxn modelId="{FF51F7E7-0D36-9440-AA79-06CFA56E8F1C}" type="presParOf" srcId="{E049739F-7C56-49C5-9691-090387198C64}" destId="{3A4DE995-9A98-4718-8CAF-E4BE2F0D6509}" srcOrd="0" destOrd="0" presId="urn:microsoft.com/office/officeart/2011/layout/CircleProcess"/>
    <dgm:cxn modelId="{7E9AC534-6C3D-D54C-9404-6E3A701C3160}" type="presParOf" srcId="{8EC1462D-0C47-4A77-9A6C-22B594234E2B}" destId="{D5BA2BE3-2A0B-47A0-AD8A-01C62966926E}" srcOrd="8" destOrd="0" presId="urn:microsoft.com/office/officeart/2011/layout/CircleProcess"/>
    <dgm:cxn modelId="{C4D44CF2-FBB9-0A4A-8827-5695789A8C57}" type="presParOf" srcId="{8EC1462D-0C47-4A77-9A6C-22B594234E2B}" destId="{001B3C31-6062-402D-92BD-F252D61E7062}" srcOrd="9" destOrd="0" presId="urn:microsoft.com/office/officeart/2011/layout/CircleProcess"/>
    <dgm:cxn modelId="{2896F16C-9C9A-0449-96DA-0B41800CFE87}" type="presParOf" srcId="{001B3C31-6062-402D-92BD-F252D61E7062}" destId="{1EAFD6EE-978C-4BAF-BE99-15317C82D541}" srcOrd="0" destOrd="0" presId="urn:microsoft.com/office/officeart/2011/layout/CircleProcess"/>
    <dgm:cxn modelId="{9D8852ED-AD4E-284C-9B46-AEAEADD1EE19}" type="presParOf" srcId="{8EC1462D-0C47-4A77-9A6C-22B594234E2B}" destId="{1F81E799-AC49-4A30-B2B7-B15C9B9B0497}" srcOrd="10" destOrd="0" presId="urn:microsoft.com/office/officeart/2011/layout/CircleProcess"/>
    <dgm:cxn modelId="{A0CBEF98-295F-D94F-8D8A-D5902C5294E2}" type="presParOf" srcId="{1F81E799-AC49-4A30-B2B7-B15C9B9B0497}" destId="{5C4D0160-493F-4C4B-B457-98D038377B64}" srcOrd="0" destOrd="0" presId="urn:microsoft.com/office/officeart/2011/layout/CircleProcess"/>
    <dgm:cxn modelId="{5895E317-8A4A-644F-AC34-9563B1A06AA7}" type="presParOf" srcId="{8EC1462D-0C47-4A77-9A6C-22B594234E2B}" destId="{C399F979-FF69-471E-AAB2-FF8A278B0769}"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6_4" csCatId="accent6" phldr="1"/>
      <dgm:spPr/>
      <dgm:t>
        <a:bodyPr/>
        <a:lstStyle/>
        <a:p>
          <a:endParaRPr lang="en-US"/>
        </a:p>
      </dgm:t>
    </dgm:pt>
    <dgm:pt modelId="{5839C6B6-6CAE-F14E-89EF-80D90E0D5487}">
      <dgm:prSet phldrT="[Text]" custT="1"/>
      <dgm:spPr/>
      <dgm:t>
        <a:bodyPr/>
        <a:lstStyle/>
        <a:p>
          <a:r>
            <a:rPr lang="es-MX" sz="2000" b="1" dirty="0">
              <a:latin typeface="Century Gothic" charset="0"/>
            </a:rPr>
            <a:t>ε</a:t>
          </a:r>
          <a:r>
            <a:rPr lang="en-US" sz="2000" dirty="0"/>
            <a:t>(ego)</a:t>
          </a:r>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endParaRPr lang="en-US" sz="2000" dirty="0"/>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A0C08EEA-4669-9349-B75C-F349C5795EA4}">
      <dgm:prSet phldrT="[Text]" custT="1"/>
      <dgm:spPr/>
      <dgm:t>
        <a:bodyPr/>
        <a:lstStyle/>
        <a:p>
          <a:r>
            <a:rPr lang="en-US" sz="2000" dirty="0" err="1"/>
            <a:t>ow</a:t>
          </a:r>
          <a:r>
            <a:rPr lang="en-US" sz="2000" dirty="0"/>
            <a:t> (</a:t>
          </a:r>
          <a:r>
            <a:rPr lang="en-US" sz="2000" dirty="0" err="1"/>
            <a:t>oso</a:t>
          </a:r>
          <a:r>
            <a:rPr lang="en-US" sz="2000" dirty="0"/>
            <a:t>)</a:t>
          </a:r>
        </a:p>
      </dgm:t>
    </dgm:pt>
    <dgm:pt modelId="{62615CED-7A89-DB44-96B0-CD3969295B2A}" type="parTrans" cxnId="{5B229E10-059B-904F-83C0-03504643F46A}">
      <dgm:prSet/>
      <dgm:spPr/>
      <dgm:t>
        <a:bodyPr/>
        <a:lstStyle/>
        <a:p>
          <a:endParaRPr lang="en-US"/>
        </a:p>
      </dgm:t>
    </dgm:pt>
    <dgm:pt modelId="{0B37E501-1FAC-2446-8D9A-84C99BBFA2D1}" type="sibTrans" cxnId="{5B229E10-059B-904F-83C0-03504643F46A}">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CDF7FCAF-408B-C441-BCAE-E48CD465DC39}" type="pres">
      <dgm:prSet presAssocID="{A0C08EEA-4669-9349-B75C-F349C5795EA4}" presName="vertOne" presStyleCnt="0"/>
      <dgm:spPr/>
    </dgm:pt>
    <dgm:pt modelId="{85A97301-6C49-E64C-B3CA-01F4938F71DB}" type="pres">
      <dgm:prSet presAssocID="{A0C08EEA-4669-9349-B75C-F349C5795EA4}" presName="txOne" presStyleLbl="node0" presStyleIdx="2" presStyleCnt="3">
        <dgm:presLayoutVars>
          <dgm:chPref val="3"/>
        </dgm:presLayoutVars>
      </dgm:prSet>
      <dgm:spPr/>
      <dgm:t>
        <a:bodyPr/>
        <a:lstStyle/>
        <a:p>
          <a:endParaRPr lang="en-US"/>
        </a:p>
      </dgm:t>
    </dgm:pt>
    <dgm:pt modelId="{45FE867C-DD9A-F640-BD51-9CF3D60752FE}" type="pres">
      <dgm:prSet presAssocID="{A0C08EEA-4669-9349-B75C-F349C5795EA4}" presName="horzOne" presStyleCnt="0"/>
      <dgm:spPr/>
    </dgm:pt>
  </dgm:ptLst>
  <dgm:cxnLst>
    <dgm:cxn modelId="{D8C21EAE-C9CC-1F43-BD6B-6B2D238E70C0}" type="presOf" srcId="{5839C6B6-6CAE-F14E-89EF-80D90E0D5487}" destId="{EA45E0EB-44EF-374B-878D-AD2547EAE7FE}" srcOrd="0" destOrd="0" presId="urn:microsoft.com/office/officeart/2005/8/layout/hierarchy4"/>
    <dgm:cxn modelId="{71ADE443-00EC-E74B-ACA4-7FA48DEA5AA5}" srcId="{F16C621F-4F87-C54E-AA3D-B5840A845E04}" destId="{5839C6B6-6CAE-F14E-89EF-80D90E0D5487}" srcOrd="0" destOrd="0" parTransId="{437DEC4F-4765-7642-B486-0AE51C9C5CF7}" sibTransId="{0F98A94F-4B3F-EC44-B2F9-0D3E4AD79907}"/>
    <dgm:cxn modelId="{F7B06E40-95DB-4C45-80CA-234ED6509497}" type="presOf" srcId="{F16C621F-4F87-C54E-AA3D-B5840A845E04}" destId="{37AFBC66-2994-1A4A-AEC0-3A772967D6DE}" srcOrd="0" destOrd="0" presId="urn:microsoft.com/office/officeart/2005/8/layout/hierarchy4"/>
    <dgm:cxn modelId="{5B229E10-059B-904F-83C0-03504643F46A}" srcId="{F16C621F-4F87-C54E-AA3D-B5840A845E04}" destId="{A0C08EEA-4669-9349-B75C-F349C5795EA4}" srcOrd="2" destOrd="0" parTransId="{62615CED-7A89-DB44-96B0-CD3969295B2A}" sibTransId="{0B37E501-1FAC-2446-8D9A-84C99BBFA2D1}"/>
    <dgm:cxn modelId="{47DC5AF5-9F6C-1E4E-AB5C-4F5976FA7107}" type="presOf" srcId="{A0C08EEA-4669-9349-B75C-F349C5795EA4}" destId="{85A97301-6C49-E64C-B3CA-01F4938F71DB}" srcOrd="0" destOrd="0" presId="urn:microsoft.com/office/officeart/2005/8/layout/hierarchy4"/>
    <dgm:cxn modelId="{850F6872-E4BC-A84A-941D-7C4A55DC4C50}" type="presOf" srcId="{624B4A72-15DF-B640-B44E-7A0F7F5123CA}" destId="{565C512F-0A72-C64E-B463-F1F94E37316C}" srcOrd="0" destOrd="0" presId="urn:microsoft.com/office/officeart/2005/8/layout/hierarchy4"/>
    <dgm:cxn modelId="{F9401CC1-F647-2441-8DCC-7B8BA7464396}" srcId="{F16C621F-4F87-C54E-AA3D-B5840A845E04}" destId="{624B4A72-15DF-B640-B44E-7A0F7F5123CA}" srcOrd="1" destOrd="0" parTransId="{70E9E9C2-0EC3-2047-9FED-BC63A86E9B24}" sibTransId="{D12BF88E-D628-294F-8AE0-07F96A7495F7}"/>
    <dgm:cxn modelId="{696BE233-A90C-B34F-B971-0F1DB213B857}" type="presParOf" srcId="{37AFBC66-2994-1A4A-AEC0-3A772967D6DE}" destId="{9E0D14FE-A3D5-794E-91AD-54FFA4181F4E}" srcOrd="0" destOrd="0" presId="urn:microsoft.com/office/officeart/2005/8/layout/hierarchy4"/>
    <dgm:cxn modelId="{3B7963D2-5609-FF44-8EB8-8EED834DB4A2}" type="presParOf" srcId="{9E0D14FE-A3D5-794E-91AD-54FFA4181F4E}" destId="{EA45E0EB-44EF-374B-878D-AD2547EAE7FE}" srcOrd="0" destOrd="0" presId="urn:microsoft.com/office/officeart/2005/8/layout/hierarchy4"/>
    <dgm:cxn modelId="{FEB98426-521D-8E47-95A3-472B0ACB74B7}" type="presParOf" srcId="{9E0D14FE-A3D5-794E-91AD-54FFA4181F4E}" destId="{37F8C4BB-C4B4-5341-BCD3-D88291BD3189}" srcOrd="1" destOrd="0" presId="urn:microsoft.com/office/officeart/2005/8/layout/hierarchy4"/>
    <dgm:cxn modelId="{42B72B00-762C-2B49-94BA-3C4CEC7C0B24}" type="presParOf" srcId="{37AFBC66-2994-1A4A-AEC0-3A772967D6DE}" destId="{AF2433D8-AD6C-B348-A1E7-8CD7E09B3321}" srcOrd="1" destOrd="0" presId="urn:microsoft.com/office/officeart/2005/8/layout/hierarchy4"/>
    <dgm:cxn modelId="{89597B72-E787-A14D-AEB0-DDB255FE2FE0}" type="presParOf" srcId="{37AFBC66-2994-1A4A-AEC0-3A772967D6DE}" destId="{33F03D34-BB7A-8B4B-847A-DB266F59E45D}" srcOrd="2" destOrd="0" presId="urn:microsoft.com/office/officeart/2005/8/layout/hierarchy4"/>
    <dgm:cxn modelId="{D2FD37A5-47E4-9444-904D-397B6A56DF52}" type="presParOf" srcId="{33F03D34-BB7A-8B4B-847A-DB266F59E45D}" destId="{565C512F-0A72-C64E-B463-F1F94E37316C}" srcOrd="0" destOrd="0" presId="urn:microsoft.com/office/officeart/2005/8/layout/hierarchy4"/>
    <dgm:cxn modelId="{A06068FB-6379-874E-9A21-817A1906A5B9}" type="presParOf" srcId="{33F03D34-BB7A-8B4B-847A-DB266F59E45D}" destId="{C3CC45E1-6B4B-2F44-AE14-B92DC1DC22D5}" srcOrd="1" destOrd="0" presId="urn:microsoft.com/office/officeart/2005/8/layout/hierarchy4"/>
    <dgm:cxn modelId="{10CA229B-567D-824B-BDD7-D15AC409783E}" type="presParOf" srcId="{37AFBC66-2994-1A4A-AEC0-3A772967D6DE}" destId="{D563EE90-A673-FC42-9D21-CF5709E6F55E}" srcOrd="3" destOrd="0" presId="urn:microsoft.com/office/officeart/2005/8/layout/hierarchy4"/>
    <dgm:cxn modelId="{2BFEC4BF-707E-EF44-8681-8456FA9A8703}" type="presParOf" srcId="{37AFBC66-2994-1A4A-AEC0-3A772967D6DE}" destId="{CDF7FCAF-408B-C441-BCAE-E48CD465DC39}" srcOrd="4" destOrd="0" presId="urn:microsoft.com/office/officeart/2005/8/layout/hierarchy4"/>
    <dgm:cxn modelId="{68587991-1E36-FC4F-B1B7-0735741F3779}" type="presParOf" srcId="{CDF7FCAF-408B-C441-BCAE-E48CD465DC39}" destId="{85A97301-6C49-E64C-B3CA-01F4938F71DB}" srcOrd="0" destOrd="0" presId="urn:microsoft.com/office/officeart/2005/8/layout/hierarchy4"/>
    <dgm:cxn modelId="{965290A5-4ABD-AF4F-8BAF-28055C85B88E}" type="presParOf" srcId="{CDF7FCAF-408B-C441-BCAE-E48CD465DC39}" destId="{45FE867C-DD9A-F640-BD51-9CF3D60752F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5_4" csCatId="accent5" phldr="1"/>
      <dgm:spPr/>
      <dgm:t>
        <a:bodyPr/>
        <a:lstStyle/>
        <a:p>
          <a:endParaRPr lang="en-US"/>
        </a:p>
      </dgm:t>
    </dgm:pt>
    <dgm:pt modelId="{5839C6B6-6CAE-F14E-89EF-80D90E0D5487}">
      <dgm:prSet phldrT="[Text]" custT="1"/>
      <dgm:spPr/>
      <dgm:t>
        <a:bodyPr/>
        <a:lstStyle/>
        <a:p>
          <a:endParaRPr lang="en-US" sz="2000" dirty="0"/>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r>
            <a:rPr lang="en-US" sz="2000" dirty="0"/>
            <a:t>a (al)</a:t>
          </a:r>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A0C08EEA-4669-9349-B75C-F349C5795EA4}">
      <dgm:prSet phldrT="[Text]"/>
      <dgm:spPr/>
      <dgm:t>
        <a:bodyPr/>
        <a:lstStyle/>
        <a:p>
          <a:endParaRPr lang="en-US" dirty="0"/>
        </a:p>
      </dgm:t>
    </dgm:pt>
    <dgm:pt modelId="{62615CED-7A89-DB44-96B0-CD3969295B2A}" type="parTrans" cxnId="{5B229E10-059B-904F-83C0-03504643F46A}">
      <dgm:prSet/>
      <dgm:spPr/>
      <dgm:t>
        <a:bodyPr/>
        <a:lstStyle/>
        <a:p>
          <a:endParaRPr lang="en-US"/>
        </a:p>
      </dgm:t>
    </dgm:pt>
    <dgm:pt modelId="{0B37E501-1FAC-2446-8D9A-84C99BBFA2D1}" type="sibTrans" cxnId="{5B229E10-059B-904F-83C0-03504643F46A}">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CDF7FCAF-408B-C441-BCAE-E48CD465DC39}" type="pres">
      <dgm:prSet presAssocID="{A0C08EEA-4669-9349-B75C-F349C5795EA4}" presName="vertOne" presStyleCnt="0"/>
      <dgm:spPr/>
    </dgm:pt>
    <dgm:pt modelId="{85A97301-6C49-E64C-B3CA-01F4938F71DB}" type="pres">
      <dgm:prSet presAssocID="{A0C08EEA-4669-9349-B75C-F349C5795EA4}" presName="txOne" presStyleLbl="node0" presStyleIdx="2" presStyleCnt="3">
        <dgm:presLayoutVars>
          <dgm:chPref val="3"/>
        </dgm:presLayoutVars>
      </dgm:prSet>
      <dgm:spPr/>
      <dgm:t>
        <a:bodyPr/>
        <a:lstStyle/>
        <a:p>
          <a:endParaRPr lang="en-US"/>
        </a:p>
      </dgm:t>
    </dgm:pt>
    <dgm:pt modelId="{45FE867C-DD9A-F640-BD51-9CF3D60752FE}" type="pres">
      <dgm:prSet presAssocID="{A0C08EEA-4669-9349-B75C-F349C5795EA4}" presName="horzOne" presStyleCnt="0"/>
      <dgm:spPr/>
    </dgm:pt>
  </dgm:ptLst>
  <dgm:cxnLst>
    <dgm:cxn modelId="{71ADE443-00EC-E74B-ACA4-7FA48DEA5AA5}" srcId="{F16C621F-4F87-C54E-AA3D-B5840A845E04}" destId="{5839C6B6-6CAE-F14E-89EF-80D90E0D5487}" srcOrd="0" destOrd="0" parTransId="{437DEC4F-4765-7642-B486-0AE51C9C5CF7}" sibTransId="{0F98A94F-4B3F-EC44-B2F9-0D3E4AD79907}"/>
    <dgm:cxn modelId="{BA6535A2-27B9-B24F-BB01-0EDE32136663}" type="presOf" srcId="{A0C08EEA-4669-9349-B75C-F349C5795EA4}" destId="{85A97301-6C49-E64C-B3CA-01F4938F71DB}" srcOrd="0" destOrd="0" presId="urn:microsoft.com/office/officeart/2005/8/layout/hierarchy4"/>
    <dgm:cxn modelId="{5B229E10-059B-904F-83C0-03504643F46A}" srcId="{F16C621F-4F87-C54E-AA3D-B5840A845E04}" destId="{A0C08EEA-4669-9349-B75C-F349C5795EA4}" srcOrd="2" destOrd="0" parTransId="{62615CED-7A89-DB44-96B0-CD3969295B2A}" sibTransId="{0B37E501-1FAC-2446-8D9A-84C99BBFA2D1}"/>
    <dgm:cxn modelId="{C5F765CC-8937-5E40-BF6E-D558227F5F80}" type="presOf" srcId="{5839C6B6-6CAE-F14E-89EF-80D90E0D5487}" destId="{EA45E0EB-44EF-374B-878D-AD2547EAE7FE}" srcOrd="0" destOrd="0" presId="urn:microsoft.com/office/officeart/2005/8/layout/hierarchy4"/>
    <dgm:cxn modelId="{63DC2B0F-AAF1-BC4A-A0D9-7984A22A2C40}" type="presOf" srcId="{F16C621F-4F87-C54E-AA3D-B5840A845E04}" destId="{37AFBC66-2994-1A4A-AEC0-3A772967D6DE}" srcOrd="0" destOrd="0" presId="urn:microsoft.com/office/officeart/2005/8/layout/hierarchy4"/>
    <dgm:cxn modelId="{062580B5-43C7-8349-8390-1AFFC9925E78}" type="presOf" srcId="{624B4A72-15DF-B640-B44E-7A0F7F5123CA}" destId="{565C512F-0A72-C64E-B463-F1F94E37316C}" srcOrd="0" destOrd="0" presId="urn:microsoft.com/office/officeart/2005/8/layout/hierarchy4"/>
    <dgm:cxn modelId="{F9401CC1-F647-2441-8DCC-7B8BA7464396}" srcId="{F16C621F-4F87-C54E-AA3D-B5840A845E04}" destId="{624B4A72-15DF-B640-B44E-7A0F7F5123CA}" srcOrd="1" destOrd="0" parTransId="{70E9E9C2-0EC3-2047-9FED-BC63A86E9B24}" sibTransId="{D12BF88E-D628-294F-8AE0-07F96A7495F7}"/>
    <dgm:cxn modelId="{9EFAA93C-2920-5C45-B936-BCA747568F9F}" type="presParOf" srcId="{37AFBC66-2994-1A4A-AEC0-3A772967D6DE}" destId="{9E0D14FE-A3D5-794E-91AD-54FFA4181F4E}" srcOrd="0" destOrd="0" presId="urn:microsoft.com/office/officeart/2005/8/layout/hierarchy4"/>
    <dgm:cxn modelId="{2F91FC4A-27FA-D54B-A73C-9EAD7007AFCF}" type="presParOf" srcId="{9E0D14FE-A3D5-794E-91AD-54FFA4181F4E}" destId="{EA45E0EB-44EF-374B-878D-AD2547EAE7FE}" srcOrd="0" destOrd="0" presId="urn:microsoft.com/office/officeart/2005/8/layout/hierarchy4"/>
    <dgm:cxn modelId="{BB9BA21C-AF48-7E40-8900-C66B85E10210}" type="presParOf" srcId="{9E0D14FE-A3D5-794E-91AD-54FFA4181F4E}" destId="{37F8C4BB-C4B4-5341-BCD3-D88291BD3189}" srcOrd="1" destOrd="0" presId="urn:microsoft.com/office/officeart/2005/8/layout/hierarchy4"/>
    <dgm:cxn modelId="{54A0D8D3-C806-8A43-A470-E13ACB280F42}" type="presParOf" srcId="{37AFBC66-2994-1A4A-AEC0-3A772967D6DE}" destId="{AF2433D8-AD6C-B348-A1E7-8CD7E09B3321}" srcOrd="1" destOrd="0" presId="urn:microsoft.com/office/officeart/2005/8/layout/hierarchy4"/>
    <dgm:cxn modelId="{E8D189BD-E06B-9641-A320-28100A34D65F}" type="presParOf" srcId="{37AFBC66-2994-1A4A-AEC0-3A772967D6DE}" destId="{33F03D34-BB7A-8B4B-847A-DB266F59E45D}" srcOrd="2" destOrd="0" presId="urn:microsoft.com/office/officeart/2005/8/layout/hierarchy4"/>
    <dgm:cxn modelId="{3DE188C1-1371-504E-9459-322C88ACEE8A}" type="presParOf" srcId="{33F03D34-BB7A-8B4B-847A-DB266F59E45D}" destId="{565C512F-0A72-C64E-B463-F1F94E37316C}" srcOrd="0" destOrd="0" presId="urn:microsoft.com/office/officeart/2005/8/layout/hierarchy4"/>
    <dgm:cxn modelId="{982EBC3F-8BAB-2E44-82DB-29E5D1456C60}" type="presParOf" srcId="{33F03D34-BB7A-8B4B-847A-DB266F59E45D}" destId="{C3CC45E1-6B4B-2F44-AE14-B92DC1DC22D5}" srcOrd="1" destOrd="0" presId="urn:microsoft.com/office/officeart/2005/8/layout/hierarchy4"/>
    <dgm:cxn modelId="{C108C0BC-D614-CA4E-9C6D-CC39D9B5A482}" type="presParOf" srcId="{37AFBC66-2994-1A4A-AEC0-3A772967D6DE}" destId="{D563EE90-A673-FC42-9D21-CF5709E6F55E}" srcOrd="3" destOrd="0" presId="urn:microsoft.com/office/officeart/2005/8/layout/hierarchy4"/>
    <dgm:cxn modelId="{FEEE554B-425B-A246-A803-546CFB697745}" type="presParOf" srcId="{37AFBC66-2994-1A4A-AEC0-3A772967D6DE}" destId="{CDF7FCAF-408B-C441-BCAE-E48CD465DC39}" srcOrd="4" destOrd="0" presId="urn:microsoft.com/office/officeart/2005/8/layout/hierarchy4"/>
    <dgm:cxn modelId="{F37958BF-D62E-E040-A0E8-6577CFA67272}" type="presParOf" srcId="{CDF7FCAF-408B-C441-BCAE-E48CD465DC39}" destId="{85A97301-6C49-E64C-B3CA-01F4938F71DB}" srcOrd="0" destOrd="0" presId="urn:microsoft.com/office/officeart/2005/8/layout/hierarchy4"/>
    <dgm:cxn modelId="{79FC8577-F1D2-8C4D-99E0-F2176033B3DF}" type="presParOf" srcId="{CDF7FCAF-408B-C441-BCAE-E48CD465DC39}" destId="{45FE867C-DD9A-F640-BD51-9CF3D60752FE}"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1_2" csCatId="accent1" phldr="1"/>
      <dgm:spPr/>
      <dgm:t>
        <a:bodyPr/>
        <a:lstStyle/>
        <a:p>
          <a:endParaRPr lang="en-US"/>
        </a:p>
      </dgm:t>
    </dgm:pt>
    <dgm:pt modelId="{5839C6B6-6CAE-F14E-89EF-80D90E0D5487}">
      <dgm:prSet phldrT="[Text]" custT="1"/>
      <dgm:spPr/>
      <dgm:t>
        <a:bodyPr/>
        <a:lstStyle/>
        <a:p>
          <a:r>
            <a:rPr lang="en-US" sz="2000" dirty="0" err="1"/>
            <a:t>iy</a:t>
          </a:r>
          <a:r>
            <a:rPr lang="en-US" sz="2000" dirty="0"/>
            <a:t> (meat)</a:t>
          </a:r>
        </a:p>
        <a:p>
          <a:r>
            <a:rPr lang="en-US" sz="2000" dirty="0"/>
            <a:t>I (mitt)</a:t>
          </a:r>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r>
            <a:rPr lang="en-US" sz="2000" dirty="0" err="1"/>
            <a:t>uw</a:t>
          </a:r>
          <a:r>
            <a:rPr lang="en-US" sz="2000" dirty="0"/>
            <a:t> (pool)</a:t>
          </a:r>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CBF3E088-0735-5D49-9A4E-626120AF16B4}">
      <dgm:prSet custT="1"/>
      <dgm:spPr/>
      <dgm:t>
        <a:bodyPr/>
        <a:lstStyle/>
        <a:p>
          <a:r>
            <a:rPr lang="es-MX" sz="2000" dirty="0"/>
            <a:t>Ư (pull)</a:t>
          </a:r>
          <a:endParaRPr lang="en-US" sz="2000" dirty="0"/>
        </a:p>
      </dgm:t>
    </dgm:pt>
    <dgm:pt modelId="{C66D292D-36F0-354D-BF2E-2AFB347AF5B2}" type="parTrans" cxnId="{35406187-C64C-C948-AF65-A7247F15EC6C}">
      <dgm:prSet/>
      <dgm:spPr/>
      <dgm:t>
        <a:bodyPr/>
        <a:lstStyle/>
        <a:p>
          <a:endParaRPr lang="en-US"/>
        </a:p>
      </dgm:t>
    </dgm:pt>
    <dgm:pt modelId="{332D0D89-9269-DB41-B9CE-D3BAEFBEF8D8}" type="sibTrans" cxnId="{35406187-C64C-C948-AF65-A7247F15EC6C}">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D14C7274-B618-0A45-A28E-CC4ABF7EB469}" type="pres">
      <dgm:prSet presAssocID="{CBF3E088-0735-5D49-9A4E-626120AF16B4}" presName="vertOne" presStyleCnt="0"/>
      <dgm:spPr/>
    </dgm:pt>
    <dgm:pt modelId="{86038660-E4B1-E543-880C-7BF8BF862412}" type="pres">
      <dgm:prSet presAssocID="{CBF3E088-0735-5D49-9A4E-626120AF16B4}" presName="txOne" presStyleLbl="node0" presStyleIdx="2" presStyleCnt="3">
        <dgm:presLayoutVars>
          <dgm:chPref val="3"/>
        </dgm:presLayoutVars>
      </dgm:prSet>
      <dgm:spPr/>
      <dgm:t>
        <a:bodyPr/>
        <a:lstStyle/>
        <a:p>
          <a:endParaRPr lang="en-US"/>
        </a:p>
      </dgm:t>
    </dgm:pt>
    <dgm:pt modelId="{057D4477-7A94-AD46-8831-C71CAFA1A23D}" type="pres">
      <dgm:prSet presAssocID="{CBF3E088-0735-5D49-9A4E-626120AF16B4}" presName="horzOne" presStyleCnt="0"/>
      <dgm:spPr/>
    </dgm:pt>
  </dgm:ptLst>
  <dgm:cxnLst>
    <dgm:cxn modelId="{71ADE443-00EC-E74B-ACA4-7FA48DEA5AA5}" srcId="{F16C621F-4F87-C54E-AA3D-B5840A845E04}" destId="{5839C6B6-6CAE-F14E-89EF-80D90E0D5487}" srcOrd="0" destOrd="0" parTransId="{437DEC4F-4765-7642-B486-0AE51C9C5CF7}" sibTransId="{0F98A94F-4B3F-EC44-B2F9-0D3E4AD79907}"/>
    <dgm:cxn modelId="{C21E2AC2-4663-0947-B9AA-A7227B974954}" type="presOf" srcId="{624B4A72-15DF-B640-B44E-7A0F7F5123CA}" destId="{565C512F-0A72-C64E-B463-F1F94E37316C}" srcOrd="0" destOrd="0" presId="urn:microsoft.com/office/officeart/2005/8/layout/hierarchy4"/>
    <dgm:cxn modelId="{08C595F7-F56D-0940-8E6F-095A88CABD48}" type="presOf" srcId="{F16C621F-4F87-C54E-AA3D-B5840A845E04}" destId="{37AFBC66-2994-1A4A-AEC0-3A772967D6DE}" srcOrd="0" destOrd="0" presId="urn:microsoft.com/office/officeart/2005/8/layout/hierarchy4"/>
    <dgm:cxn modelId="{6D08D8DA-47C1-C641-80CD-54E0076845DD}" type="presOf" srcId="{5839C6B6-6CAE-F14E-89EF-80D90E0D5487}" destId="{EA45E0EB-44EF-374B-878D-AD2547EAE7FE}" srcOrd="0" destOrd="0" presId="urn:microsoft.com/office/officeart/2005/8/layout/hierarchy4"/>
    <dgm:cxn modelId="{DD956CB5-E596-2944-963A-6D929A62B44F}" type="presOf" srcId="{CBF3E088-0735-5D49-9A4E-626120AF16B4}" destId="{86038660-E4B1-E543-880C-7BF8BF862412}" srcOrd="0" destOrd="0" presId="urn:microsoft.com/office/officeart/2005/8/layout/hierarchy4"/>
    <dgm:cxn modelId="{35406187-C64C-C948-AF65-A7247F15EC6C}" srcId="{F16C621F-4F87-C54E-AA3D-B5840A845E04}" destId="{CBF3E088-0735-5D49-9A4E-626120AF16B4}" srcOrd="2" destOrd="0" parTransId="{C66D292D-36F0-354D-BF2E-2AFB347AF5B2}" sibTransId="{332D0D89-9269-DB41-B9CE-D3BAEFBEF8D8}"/>
    <dgm:cxn modelId="{F9401CC1-F647-2441-8DCC-7B8BA7464396}" srcId="{F16C621F-4F87-C54E-AA3D-B5840A845E04}" destId="{624B4A72-15DF-B640-B44E-7A0F7F5123CA}" srcOrd="1" destOrd="0" parTransId="{70E9E9C2-0EC3-2047-9FED-BC63A86E9B24}" sibTransId="{D12BF88E-D628-294F-8AE0-07F96A7495F7}"/>
    <dgm:cxn modelId="{D08881FF-C194-554E-AEF4-24650AFB80BF}" type="presParOf" srcId="{37AFBC66-2994-1A4A-AEC0-3A772967D6DE}" destId="{9E0D14FE-A3D5-794E-91AD-54FFA4181F4E}" srcOrd="0" destOrd="0" presId="urn:microsoft.com/office/officeart/2005/8/layout/hierarchy4"/>
    <dgm:cxn modelId="{B6CD9CB1-4BBF-C041-ACFE-BB7AB84B9ACD}" type="presParOf" srcId="{9E0D14FE-A3D5-794E-91AD-54FFA4181F4E}" destId="{EA45E0EB-44EF-374B-878D-AD2547EAE7FE}" srcOrd="0" destOrd="0" presId="urn:microsoft.com/office/officeart/2005/8/layout/hierarchy4"/>
    <dgm:cxn modelId="{24BBD423-F3AF-8340-ABE8-CF19E5EC2831}" type="presParOf" srcId="{9E0D14FE-A3D5-794E-91AD-54FFA4181F4E}" destId="{37F8C4BB-C4B4-5341-BCD3-D88291BD3189}" srcOrd="1" destOrd="0" presId="urn:microsoft.com/office/officeart/2005/8/layout/hierarchy4"/>
    <dgm:cxn modelId="{5CF8A8FC-565C-C143-AA53-3B33FE99041C}" type="presParOf" srcId="{37AFBC66-2994-1A4A-AEC0-3A772967D6DE}" destId="{AF2433D8-AD6C-B348-A1E7-8CD7E09B3321}" srcOrd="1" destOrd="0" presId="urn:microsoft.com/office/officeart/2005/8/layout/hierarchy4"/>
    <dgm:cxn modelId="{4C2A459D-FCC3-1C43-B83E-7FEC321F2DFB}" type="presParOf" srcId="{37AFBC66-2994-1A4A-AEC0-3A772967D6DE}" destId="{33F03D34-BB7A-8B4B-847A-DB266F59E45D}" srcOrd="2" destOrd="0" presId="urn:microsoft.com/office/officeart/2005/8/layout/hierarchy4"/>
    <dgm:cxn modelId="{BD97619D-2C1B-5D45-BF3E-8CD7779E5CE1}" type="presParOf" srcId="{33F03D34-BB7A-8B4B-847A-DB266F59E45D}" destId="{565C512F-0A72-C64E-B463-F1F94E37316C}" srcOrd="0" destOrd="0" presId="urn:microsoft.com/office/officeart/2005/8/layout/hierarchy4"/>
    <dgm:cxn modelId="{C526F00B-3FD0-374E-8F3D-B88F74FD9334}" type="presParOf" srcId="{33F03D34-BB7A-8B4B-847A-DB266F59E45D}" destId="{C3CC45E1-6B4B-2F44-AE14-B92DC1DC22D5}" srcOrd="1" destOrd="0" presId="urn:microsoft.com/office/officeart/2005/8/layout/hierarchy4"/>
    <dgm:cxn modelId="{DA1C4E16-5DA3-C145-9D6E-88DA3DECE0A0}" type="presParOf" srcId="{37AFBC66-2994-1A4A-AEC0-3A772967D6DE}" destId="{D563EE90-A673-FC42-9D21-CF5709E6F55E}" srcOrd="3" destOrd="0" presId="urn:microsoft.com/office/officeart/2005/8/layout/hierarchy4"/>
    <dgm:cxn modelId="{1163B4F4-7CCC-F947-AD28-198099D7B7FA}" type="presParOf" srcId="{37AFBC66-2994-1A4A-AEC0-3A772967D6DE}" destId="{D14C7274-B618-0A45-A28E-CC4ABF7EB469}" srcOrd="4" destOrd="0" presId="urn:microsoft.com/office/officeart/2005/8/layout/hierarchy4"/>
    <dgm:cxn modelId="{1B248DD3-116F-3F4F-92C0-402CF238063F}" type="presParOf" srcId="{D14C7274-B618-0A45-A28E-CC4ABF7EB469}" destId="{86038660-E4B1-E543-880C-7BF8BF862412}" srcOrd="0" destOrd="0" presId="urn:microsoft.com/office/officeart/2005/8/layout/hierarchy4"/>
    <dgm:cxn modelId="{0A2F4D00-3B01-374E-BBEB-CD544F677154}" type="presParOf" srcId="{D14C7274-B618-0A45-A28E-CC4ABF7EB469}" destId="{057D4477-7A94-AD46-8831-C71CAFA1A23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6_4" csCatId="accent6" phldr="1"/>
      <dgm:spPr/>
      <dgm:t>
        <a:bodyPr/>
        <a:lstStyle/>
        <a:p>
          <a:endParaRPr lang="en-US"/>
        </a:p>
      </dgm:t>
    </dgm:pt>
    <dgm:pt modelId="{5839C6B6-6CAE-F14E-89EF-80D90E0D5487}">
      <dgm:prSet phldrT="[Text]" custT="1"/>
      <dgm:spPr/>
      <dgm:t>
        <a:bodyPr/>
        <a:lstStyle/>
        <a:p>
          <a:r>
            <a:rPr lang="es-MX" sz="2000" b="0" dirty="0">
              <a:latin typeface="Century Gothic" charset="0"/>
            </a:rPr>
            <a:t>ey (mate) </a:t>
          </a:r>
          <a:r>
            <a:rPr lang="es-MX" sz="2000" b="1" dirty="0">
              <a:latin typeface="Century Gothic" charset="0"/>
            </a:rPr>
            <a:t>ε</a:t>
          </a:r>
          <a:r>
            <a:rPr lang="en-US" sz="2000" dirty="0"/>
            <a:t>(met)</a:t>
          </a:r>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r>
            <a:rPr lang="es-MX" sz="2000" dirty="0"/>
            <a:t>ə</a:t>
          </a:r>
          <a:r>
            <a:rPr lang="en-US" sz="2000" dirty="0"/>
            <a:t> (mutt)</a:t>
          </a:r>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A0C08EEA-4669-9349-B75C-F349C5795EA4}">
      <dgm:prSet phldrT="[Text]" custT="1"/>
      <dgm:spPr/>
      <dgm:t>
        <a:bodyPr/>
        <a:lstStyle/>
        <a:p>
          <a:r>
            <a:rPr lang="en-US" sz="2000" dirty="0" err="1"/>
            <a:t>ow</a:t>
          </a:r>
          <a:r>
            <a:rPr lang="en-US" sz="2000" dirty="0"/>
            <a:t> (coat)</a:t>
          </a:r>
        </a:p>
      </dgm:t>
    </dgm:pt>
    <dgm:pt modelId="{62615CED-7A89-DB44-96B0-CD3969295B2A}" type="parTrans" cxnId="{5B229E10-059B-904F-83C0-03504643F46A}">
      <dgm:prSet/>
      <dgm:spPr/>
      <dgm:t>
        <a:bodyPr/>
        <a:lstStyle/>
        <a:p>
          <a:endParaRPr lang="en-US"/>
        </a:p>
      </dgm:t>
    </dgm:pt>
    <dgm:pt modelId="{0B37E501-1FAC-2446-8D9A-84C99BBFA2D1}" type="sibTrans" cxnId="{5B229E10-059B-904F-83C0-03504643F46A}">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CDF7FCAF-408B-C441-BCAE-E48CD465DC39}" type="pres">
      <dgm:prSet presAssocID="{A0C08EEA-4669-9349-B75C-F349C5795EA4}" presName="vertOne" presStyleCnt="0"/>
      <dgm:spPr/>
    </dgm:pt>
    <dgm:pt modelId="{85A97301-6C49-E64C-B3CA-01F4938F71DB}" type="pres">
      <dgm:prSet presAssocID="{A0C08EEA-4669-9349-B75C-F349C5795EA4}" presName="txOne" presStyleLbl="node0" presStyleIdx="2" presStyleCnt="3">
        <dgm:presLayoutVars>
          <dgm:chPref val="3"/>
        </dgm:presLayoutVars>
      </dgm:prSet>
      <dgm:spPr/>
      <dgm:t>
        <a:bodyPr/>
        <a:lstStyle/>
        <a:p>
          <a:endParaRPr lang="en-US"/>
        </a:p>
      </dgm:t>
    </dgm:pt>
    <dgm:pt modelId="{45FE867C-DD9A-F640-BD51-9CF3D60752FE}" type="pres">
      <dgm:prSet presAssocID="{A0C08EEA-4669-9349-B75C-F349C5795EA4}" presName="horzOne" presStyleCnt="0"/>
      <dgm:spPr/>
    </dgm:pt>
  </dgm:ptLst>
  <dgm:cxnLst>
    <dgm:cxn modelId="{71ADE443-00EC-E74B-ACA4-7FA48DEA5AA5}" srcId="{F16C621F-4F87-C54E-AA3D-B5840A845E04}" destId="{5839C6B6-6CAE-F14E-89EF-80D90E0D5487}" srcOrd="0" destOrd="0" parTransId="{437DEC4F-4765-7642-B486-0AE51C9C5CF7}" sibTransId="{0F98A94F-4B3F-EC44-B2F9-0D3E4AD79907}"/>
    <dgm:cxn modelId="{D5ADEA69-6AB7-DA40-A869-A2050AC0D25A}" type="presOf" srcId="{624B4A72-15DF-B640-B44E-7A0F7F5123CA}" destId="{565C512F-0A72-C64E-B463-F1F94E37316C}" srcOrd="0" destOrd="0" presId="urn:microsoft.com/office/officeart/2005/8/layout/hierarchy4"/>
    <dgm:cxn modelId="{5B229E10-059B-904F-83C0-03504643F46A}" srcId="{F16C621F-4F87-C54E-AA3D-B5840A845E04}" destId="{A0C08EEA-4669-9349-B75C-F349C5795EA4}" srcOrd="2" destOrd="0" parTransId="{62615CED-7A89-DB44-96B0-CD3969295B2A}" sibTransId="{0B37E501-1FAC-2446-8D9A-84C99BBFA2D1}"/>
    <dgm:cxn modelId="{29E0AE07-DF15-134C-B374-9F48A95FB13F}" type="presOf" srcId="{F16C621F-4F87-C54E-AA3D-B5840A845E04}" destId="{37AFBC66-2994-1A4A-AEC0-3A772967D6DE}" srcOrd="0" destOrd="0" presId="urn:microsoft.com/office/officeart/2005/8/layout/hierarchy4"/>
    <dgm:cxn modelId="{FD8C37AD-EA21-3C48-90E6-BE8EA6369217}" type="presOf" srcId="{A0C08EEA-4669-9349-B75C-F349C5795EA4}" destId="{85A97301-6C49-E64C-B3CA-01F4938F71DB}" srcOrd="0" destOrd="0" presId="urn:microsoft.com/office/officeart/2005/8/layout/hierarchy4"/>
    <dgm:cxn modelId="{5469BF3C-6F70-224E-8D74-4653386040A2}" type="presOf" srcId="{5839C6B6-6CAE-F14E-89EF-80D90E0D5487}" destId="{EA45E0EB-44EF-374B-878D-AD2547EAE7FE}" srcOrd="0" destOrd="0" presId="urn:microsoft.com/office/officeart/2005/8/layout/hierarchy4"/>
    <dgm:cxn modelId="{F9401CC1-F647-2441-8DCC-7B8BA7464396}" srcId="{F16C621F-4F87-C54E-AA3D-B5840A845E04}" destId="{624B4A72-15DF-B640-B44E-7A0F7F5123CA}" srcOrd="1" destOrd="0" parTransId="{70E9E9C2-0EC3-2047-9FED-BC63A86E9B24}" sibTransId="{D12BF88E-D628-294F-8AE0-07F96A7495F7}"/>
    <dgm:cxn modelId="{790E9C81-08A1-9D47-A197-A9FBA6BDDA70}" type="presParOf" srcId="{37AFBC66-2994-1A4A-AEC0-3A772967D6DE}" destId="{9E0D14FE-A3D5-794E-91AD-54FFA4181F4E}" srcOrd="0" destOrd="0" presId="urn:microsoft.com/office/officeart/2005/8/layout/hierarchy4"/>
    <dgm:cxn modelId="{5F3085EE-5329-244A-86FA-3FA1AFE77E11}" type="presParOf" srcId="{9E0D14FE-A3D5-794E-91AD-54FFA4181F4E}" destId="{EA45E0EB-44EF-374B-878D-AD2547EAE7FE}" srcOrd="0" destOrd="0" presId="urn:microsoft.com/office/officeart/2005/8/layout/hierarchy4"/>
    <dgm:cxn modelId="{7387779C-C1F3-2644-AA57-F30B6332DB5B}" type="presParOf" srcId="{9E0D14FE-A3D5-794E-91AD-54FFA4181F4E}" destId="{37F8C4BB-C4B4-5341-BCD3-D88291BD3189}" srcOrd="1" destOrd="0" presId="urn:microsoft.com/office/officeart/2005/8/layout/hierarchy4"/>
    <dgm:cxn modelId="{F33BBD1E-76D7-4E47-9A11-B9A1DE1D4459}" type="presParOf" srcId="{37AFBC66-2994-1A4A-AEC0-3A772967D6DE}" destId="{AF2433D8-AD6C-B348-A1E7-8CD7E09B3321}" srcOrd="1" destOrd="0" presId="urn:microsoft.com/office/officeart/2005/8/layout/hierarchy4"/>
    <dgm:cxn modelId="{53DD86C6-CA22-DE47-8715-E57CE1382637}" type="presParOf" srcId="{37AFBC66-2994-1A4A-AEC0-3A772967D6DE}" destId="{33F03D34-BB7A-8B4B-847A-DB266F59E45D}" srcOrd="2" destOrd="0" presId="urn:microsoft.com/office/officeart/2005/8/layout/hierarchy4"/>
    <dgm:cxn modelId="{6A51E06E-AA62-0A4C-8B68-8B3F3C1AFF92}" type="presParOf" srcId="{33F03D34-BB7A-8B4B-847A-DB266F59E45D}" destId="{565C512F-0A72-C64E-B463-F1F94E37316C}" srcOrd="0" destOrd="0" presId="urn:microsoft.com/office/officeart/2005/8/layout/hierarchy4"/>
    <dgm:cxn modelId="{D19968BC-CD9F-5E41-AC57-BFE1369F7DEA}" type="presParOf" srcId="{33F03D34-BB7A-8B4B-847A-DB266F59E45D}" destId="{C3CC45E1-6B4B-2F44-AE14-B92DC1DC22D5}" srcOrd="1" destOrd="0" presId="urn:microsoft.com/office/officeart/2005/8/layout/hierarchy4"/>
    <dgm:cxn modelId="{732FD4F0-4060-2646-8945-A327345C5C56}" type="presParOf" srcId="{37AFBC66-2994-1A4A-AEC0-3A772967D6DE}" destId="{D563EE90-A673-FC42-9D21-CF5709E6F55E}" srcOrd="3" destOrd="0" presId="urn:microsoft.com/office/officeart/2005/8/layout/hierarchy4"/>
    <dgm:cxn modelId="{8D748E4F-1D41-6948-8FBE-BA616B3AE938}" type="presParOf" srcId="{37AFBC66-2994-1A4A-AEC0-3A772967D6DE}" destId="{CDF7FCAF-408B-C441-BCAE-E48CD465DC39}" srcOrd="4" destOrd="0" presId="urn:microsoft.com/office/officeart/2005/8/layout/hierarchy4"/>
    <dgm:cxn modelId="{C11DC45B-1947-A845-B48C-2D22A7C1AACD}" type="presParOf" srcId="{CDF7FCAF-408B-C441-BCAE-E48CD465DC39}" destId="{85A97301-6C49-E64C-B3CA-01F4938F71DB}" srcOrd="0" destOrd="0" presId="urn:microsoft.com/office/officeart/2005/8/layout/hierarchy4"/>
    <dgm:cxn modelId="{5BDBEEF0-C237-9B43-B1BC-5D556372A01C}" type="presParOf" srcId="{CDF7FCAF-408B-C441-BCAE-E48CD465DC39}" destId="{45FE867C-DD9A-F640-BD51-9CF3D60752F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5_4" csCatId="accent5" phldr="1"/>
      <dgm:spPr/>
      <dgm:t>
        <a:bodyPr/>
        <a:lstStyle/>
        <a:p>
          <a:endParaRPr lang="en-US"/>
        </a:p>
      </dgm:t>
    </dgm:pt>
    <dgm:pt modelId="{5839C6B6-6CAE-F14E-89EF-80D90E0D5487}">
      <dgm:prSet phldrT="[Text]" custT="1"/>
      <dgm:spPr/>
      <dgm:t>
        <a:bodyPr/>
        <a:lstStyle/>
        <a:p>
          <a:r>
            <a:rPr lang="es-MX" sz="2000" b="0" dirty="0">
              <a:latin typeface="Century Gothic" charset="0"/>
              <a:cs typeface="Courier New" charset="0"/>
            </a:rPr>
            <a:t>æ</a:t>
          </a:r>
          <a:r>
            <a:rPr lang="en-US" sz="2000" dirty="0"/>
            <a:t> (mat)</a:t>
          </a:r>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r>
            <a:rPr lang="en-US" sz="2000" dirty="0"/>
            <a:t>a (pot)</a:t>
          </a:r>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A0C08EEA-4669-9349-B75C-F349C5795EA4}">
      <dgm:prSet phldrT="[Text]" custT="1"/>
      <dgm:spPr/>
      <dgm:t>
        <a:bodyPr/>
        <a:lstStyle/>
        <a:p>
          <a:r>
            <a:rPr lang="en-US" sz="2000" dirty="0"/>
            <a:t>o (caught)</a:t>
          </a:r>
        </a:p>
      </dgm:t>
    </dgm:pt>
    <dgm:pt modelId="{62615CED-7A89-DB44-96B0-CD3969295B2A}" type="parTrans" cxnId="{5B229E10-059B-904F-83C0-03504643F46A}">
      <dgm:prSet/>
      <dgm:spPr/>
      <dgm:t>
        <a:bodyPr/>
        <a:lstStyle/>
        <a:p>
          <a:endParaRPr lang="en-US"/>
        </a:p>
      </dgm:t>
    </dgm:pt>
    <dgm:pt modelId="{0B37E501-1FAC-2446-8D9A-84C99BBFA2D1}" type="sibTrans" cxnId="{5B229E10-059B-904F-83C0-03504643F46A}">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CDF7FCAF-408B-C441-BCAE-E48CD465DC39}" type="pres">
      <dgm:prSet presAssocID="{A0C08EEA-4669-9349-B75C-F349C5795EA4}" presName="vertOne" presStyleCnt="0"/>
      <dgm:spPr/>
    </dgm:pt>
    <dgm:pt modelId="{85A97301-6C49-E64C-B3CA-01F4938F71DB}" type="pres">
      <dgm:prSet presAssocID="{A0C08EEA-4669-9349-B75C-F349C5795EA4}" presName="txOne" presStyleLbl="node0" presStyleIdx="2" presStyleCnt="3">
        <dgm:presLayoutVars>
          <dgm:chPref val="3"/>
        </dgm:presLayoutVars>
      </dgm:prSet>
      <dgm:spPr/>
      <dgm:t>
        <a:bodyPr/>
        <a:lstStyle/>
        <a:p>
          <a:endParaRPr lang="en-US"/>
        </a:p>
      </dgm:t>
    </dgm:pt>
    <dgm:pt modelId="{45FE867C-DD9A-F640-BD51-9CF3D60752FE}" type="pres">
      <dgm:prSet presAssocID="{A0C08EEA-4669-9349-B75C-F349C5795EA4}" presName="horzOne" presStyleCnt="0"/>
      <dgm:spPr/>
    </dgm:pt>
  </dgm:ptLst>
  <dgm:cxnLst>
    <dgm:cxn modelId="{D5587F06-A3D6-D543-B2AE-36688CFB9F26}" type="presOf" srcId="{5839C6B6-6CAE-F14E-89EF-80D90E0D5487}" destId="{EA45E0EB-44EF-374B-878D-AD2547EAE7FE}" srcOrd="0" destOrd="0" presId="urn:microsoft.com/office/officeart/2005/8/layout/hierarchy4"/>
    <dgm:cxn modelId="{78607637-3588-6E40-8175-B511828FB59E}" type="presOf" srcId="{A0C08EEA-4669-9349-B75C-F349C5795EA4}" destId="{85A97301-6C49-E64C-B3CA-01F4938F71DB}" srcOrd="0" destOrd="0" presId="urn:microsoft.com/office/officeart/2005/8/layout/hierarchy4"/>
    <dgm:cxn modelId="{71ADE443-00EC-E74B-ACA4-7FA48DEA5AA5}" srcId="{F16C621F-4F87-C54E-AA3D-B5840A845E04}" destId="{5839C6B6-6CAE-F14E-89EF-80D90E0D5487}" srcOrd="0" destOrd="0" parTransId="{437DEC4F-4765-7642-B486-0AE51C9C5CF7}" sibTransId="{0F98A94F-4B3F-EC44-B2F9-0D3E4AD79907}"/>
    <dgm:cxn modelId="{5B229E10-059B-904F-83C0-03504643F46A}" srcId="{F16C621F-4F87-C54E-AA3D-B5840A845E04}" destId="{A0C08EEA-4669-9349-B75C-F349C5795EA4}" srcOrd="2" destOrd="0" parTransId="{62615CED-7A89-DB44-96B0-CD3969295B2A}" sibTransId="{0B37E501-1FAC-2446-8D9A-84C99BBFA2D1}"/>
    <dgm:cxn modelId="{C4F34B6F-03B2-3847-A0B6-BE9A6B32A517}" type="presOf" srcId="{F16C621F-4F87-C54E-AA3D-B5840A845E04}" destId="{37AFBC66-2994-1A4A-AEC0-3A772967D6DE}" srcOrd="0" destOrd="0" presId="urn:microsoft.com/office/officeart/2005/8/layout/hierarchy4"/>
    <dgm:cxn modelId="{2EFB7D78-25E6-4E46-95AD-78D5E79CF8B3}" type="presOf" srcId="{624B4A72-15DF-B640-B44E-7A0F7F5123CA}" destId="{565C512F-0A72-C64E-B463-F1F94E37316C}" srcOrd="0" destOrd="0" presId="urn:microsoft.com/office/officeart/2005/8/layout/hierarchy4"/>
    <dgm:cxn modelId="{F9401CC1-F647-2441-8DCC-7B8BA7464396}" srcId="{F16C621F-4F87-C54E-AA3D-B5840A845E04}" destId="{624B4A72-15DF-B640-B44E-7A0F7F5123CA}" srcOrd="1" destOrd="0" parTransId="{70E9E9C2-0EC3-2047-9FED-BC63A86E9B24}" sibTransId="{D12BF88E-D628-294F-8AE0-07F96A7495F7}"/>
    <dgm:cxn modelId="{918FBA6A-D9B0-9A4E-AC88-8EE7829A14F2}" type="presParOf" srcId="{37AFBC66-2994-1A4A-AEC0-3A772967D6DE}" destId="{9E0D14FE-A3D5-794E-91AD-54FFA4181F4E}" srcOrd="0" destOrd="0" presId="urn:microsoft.com/office/officeart/2005/8/layout/hierarchy4"/>
    <dgm:cxn modelId="{8351CFC0-F656-D04C-AC45-0AD044448A23}" type="presParOf" srcId="{9E0D14FE-A3D5-794E-91AD-54FFA4181F4E}" destId="{EA45E0EB-44EF-374B-878D-AD2547EAE7FE}" srcOrd="0" destOrd="0" presId="urn:microsoft.com/office/officeart/2005/8/layout/hierarchy4"/>
    <dgm:cxn modelId="{A3153B2F-9851-064C-8B38-838253058846}" type="presParOf" srcId="{9E0D14FE-A3D5-794E-91AD-54FFA4181F4E}" destId="{37F8C4BB-C4B4-5341-BCD3-D88291BD3189}" srcOrd="1" destOrd="0" presId="urn:microsoft.com/office/officeart/2005/8/layout/hierarchy4"/>
    <dgm:cxn modelId="{9CE28E6F-02FD-BA42-B29D-33685C3B6A96}" type="presParOf" srcId="{37AFBC66-2994-1A4A-AEC0-3A772967D6DE}" destId="{AF2433D8-AD6C-B348-A1E7-8CD7E09B3321}" srcOrd="1" destOrd="0" presId="urn:microsoft.com/office/officeart/2005/8/layout/hierarchy4"/>
    <dgm:cxn modelId="{ACCF71E0-63C1-994B-AF2A-A429E66CE743}" type="presParOf" srcId="{37AFBC66-2994-1A4A-AEC0-3A772967D6DE}" destId="{33F03D34-BB7A-8B4B-847A-DB266F59E45D}" srcOrd="2" destOrd="0" presId="urn:microsoft.com/office/officeart/2005/8/layout/hierarchy4"/>
    <dgm:cxn modelId="{11C6DDB4-A399-4E42-AC45-657193CC3CDD}" type="presParOf" srcId="{33F03D34-BB7A-8B4B-847A-DB266F59E45D}" destId="{565C512F-0A72-C64E-B463-F1F94E37316C}" srcOrd="0" destOrd="0" presId="urn:microsoft.com/office/officeart/2005/8/layout/hierarchy4"/>
    <dgm:cxn modelId="{0517B40E-BC25-364C-AB28-A6DF92608667}" type="presParOf" srcId="{33F03D34-BB7A-8B4B-847A-DB266F59E45D}" destId="{C3CC45E1-6B4B-2F44-AE14-B92DC1DC22D5}" srcOrd="1" destOrd="0" presId="urn:microsoft.com/office/officeart/2005/8/layout/hierarchy4"/>
    <dgm:cxn modelId="{28322DE4-246C-EC4D-AC1A-1E0ABD7AE340}" type="presParOf" srcId="{37AFBC66-2994-1A4A-AEC0-3A772967D6DE}" destId="{D563EE90-A673-FC42-9D21-CF5709E6F55E}" srcOrd="3" destOrd="0" presId="urn:microsoft.com/office/officeart/2005/8/layout/hierarchy4"/>
    <dgm:cxn modelId="{F5AE33EF-5F06-8644-A84E-16009BFEF056}" type="presParOf" srcId="{37AFBC66-2994-1A4A-AEC0-3A772967D6DE}" destId="{CDF7FCAF-408B-C441-BCAE-E48CD465DC39}" srcOrd="4" destOrd="0" presId="urn:microsoft.com/office/officeart/2005/8/layout/hierarchy4"/>
    <dgm:cxn modelId="{2CAA0356-D311-CA4E-B92D-AD5DA50610A1}" type="presParOf" srcId="{CDF7FCAF-408B-C441-BCAE-E48CD465DC39}" destId="{85A97301-6C49-E64C-B3CA-01F4938F71DB}" srcOrd="0" destOrd="0" presId="urn:microsoft.com/office/officeart/2005/8/layout/hierarchy4"/>
    <dgm:cxn modelId="{A29C52C4-C982-EE4D-A889-2A4CB1EB2A02}" type="presParOf" srcId="{CDF7FCAF-408B-C441-BCAE-E48CD465DC39}" destId="{45FE867C-DD9A-F640-BD51-9CF3D60752FE}"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D9D757C-EE14-5C40-AF89-868A4110642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1DF609EA-BBC1-DD49-AC9A-BA177B96721D}">
      <dgm:prSet phldrT="[Text]" custT="1"/>
      <dgm:spPr/>
      <dgm:t>
        <a:bodyPr/>
        <a:lstStyle/>
        <a:p>
          <a:r>
            <a:rPr lang="en-US" sz="2400" dirty="0" err="1"/>
            <a:t>Krashen’s</a:t>
          </a:r>
          <a:r>
            <a:rPr lang="en-US" sz="2400" dirty="0"/>
            <a:t> Five Hypothesis</a:t>
          </a:r>
        </a:p>
      </dgm:t>
    </dgm:pt>
    <dgm:pt modelId="{7FC97466-0776-1F4C-9FE4-6BC38202487F}" type="parTrans" cxnId="{ADDD50DC-8A8D-4F44-9B0A-325758943A26}">
      <dgm:prSet/>
      <dgm:spPr/>
      <dgm:t>
        <a:bodyPr/>
        <a:lstStyle/>
        <a:p>
          <a:endParaRPr lang="en-US"/>
        </a:p>
      </dgm:t>
    </dgm:pt>
    <dgm:pt modelId="{D2938EDF-0255-3140-9F3A-F82134AA36D9}" type="sibTrans" cxnId="{ADDD50DC-8A8D-4F44-9B0A-325758943A26}">
      <dgm:prSet/>
      <dgm:spPr/>
      <dgm:t>
        <a:bodyPr/>
        <a:lstStyle/>
        <a:p>
          <a:endParaRPr lang="en-US"/>
        </a:p>
      </dgm:t>
    </dgm:pt>
    <dgm:pt modelId="{BC4AB45F-5F91-FF42-A271-ED4E7CD3599F}">
      <dgm:prSet phldrT="[Text]" custT="1"/>
      <dgm:spPr/>
      <dgm:t>
        <a:bodyPr/>
        <a:lstStyle/>
        <a:p>
          <a:r>
            <a:rPr lang="en-US" sz="2000" dirty="0"/>
            <a:t>Learning vs Acquisition</a:t>
          </a:r>
        </a:p>
      </dgm:t>
    </dgm:pt>
    <dgm:pt modelId="{E0D293E0-374B-4F41-A0FD-1B85A29CAB67}" type="parTrans" cxnId="{4917126D-CA83-DC49-9ED4-147534FE442C}">
      <dgm:prSet/>
      <dgm:spPr/>
      <dgm:t>
        <a:bodyPr/>
        <a:lstStyle/>
        <a:p>
          <a:endParaRPr lang="en-US"/>
        </a:p>
      </dgm:t>
    </dgm:pt>
    <dgm:pt modelId="{18FE511E-23B4-CC4C-B203-60770909960F}" type="sibTrans" cxnId="{4917126D-CA83-DC49-9ED4-147534FE442C}">
      <dgm:prSet/>
      <dgm:spPr/>
      <dgm:t>
        <a:bodyPr/>
        <a:lstStyle/>
        <a:p>
          <a:endParaRPr lang="en-US"/>
        </a:p>
      </dgm:t>
    </dgm:pt>
    <dgm:pt modelId="{6645D0DF-EF1B-3F4C-8D8B-8FF191BD1FD0}">
      <dgm:prSet phldrT="[Text]" custT="1"/>
      <dgm:spPr/>
      <dgm:t>
        <a:bodyPr/>
        <a:lstStyle/>
        <a:p>
          <a:r>
            <a:rPr lang="en-US" sz="2000" dirty="0"/>
            <a:t>Monitor</a:t>
          </a:r>
        </a:p>
      </dgm:t>
    </dgm:pt>
    <dgm:pt modelId="{5D02576B-F56D-7049-A8F7-328F3FA7B41A}" type="parTrans" cxnId="{2964E939-3FAF-EB48-9C3F-C5AFE6EA4FF1}">
      <dgm:prSet/>
      <dgm:spPr/>
      <dgm:t>
        <a:bodyPr/>
        <a:lstStyle/>
        <a:p>
          <a:endParaRPr lang="en-US"/>
        </a:p>
      </dgm:t>
    </dgm:pt>
    <dgm:pt modelId="{F636C63C-230E-FE4F-9625-AA990149D3B7}" type="sibTrans" cxnId="{2964E939-3FAF-EB48-9C3F-C5AFE6EA4FF1}">
      <dgm:prSet/>
      <dgm:spPr/>
      <dgm:t>
        <a:bodyPr/>
        <a:lstStyle/>
        <a:p>
          <a:endParaRPr lang="en-US"/>
        </a:p>
      </dgm:t>
    </dgm:pt>
    <dgm:pt modelId="{A938154C-5734-DD4F-8D7D-B572F45E4E60}">
      <dgm:prSet phldrT="[Text]" custT="1"/>
      <dgm:spPr/>
      <dgm:t>
        <a:bodyPr/>
        <a:lstStyle/>
        <a:p>
          <a:r>
            <a:rPr lang="en-US" sz="2000" dirty="0"/>
            <a:t>Natural  Order</a:t>
          </a:r>
        </a:p>
      </dgm:t>
    </dgm:pt>
    <dgm:pt modelId="{155A6C16-4D90-094C-BB0E-DEF8957A92BF}" type="parTrans" cxnId="{AC445D0C-67FA-A74A-B288-CC0C987640A3}">
      <dgm:prSet/>
      <dgm:spPr/>
      <dgm:t>
        <a:bodyPr/>
        <a:lstStyle/>
        <a:p>
          <a:endParaRPr lang="en-US"/>
        </a:p>
      </dgm:t>
    </dgm:pt>
    <dgm:pt modelId="{3D498D4F-323C-884A-948C-A3F69B585201}" type="sibTrans" cxnId="{AC445D0C-67FA-A74A-B288-CC0C987640A3}">
      <dgm:prSet/>
      <dgm:spPr/>
      <dgm:t>
        <a:bodyPr/>
        <a:lstStyle/>
        <a:p>
          <a:endParaRPr lang="en-US"/>
        </a:p>
      </dgm:t>
    </dgm:pt>
    <dgm:pt modelId="{76660BCB-EDFD-CD44-84CE-CFC5C87EBBFC}">
      <dgm:prSet phldrT="[Text]" custT="1"/>
      <dgm:spPr/>
      <dgm:t>
        <a:bodyPr/>
        <a:lstStyle/>
        <a:p>
          <a:r>
            <a:rPr lang="en-US" sz="2000" dirty="0"/>
            <a:t>Input</a:t>
          </a:r>
        </a:p>
      </dgm:t>
    </dgm:pt>
    <dgm:pt modelId="{1913B352-BDFA-894C-9A88-8FAE20D2E1B7}" type="parTrans" cxnId="{665E9857-92A5-CC44-B554-FCF821DAC21B}">
      <dgm:prSet/>
      <dgm:spPr/>
      <dgm:t>
        <a:bodyPr/>
        <a:lstStyle/>
        <a:p>
          <a:endParaRPr lang="en-US"/>
        </a:p>
      </dgm:t>
    </dgm:pt>
    <dgm:pt modelId="{265000CC-FC95-854F-A2AE-8532536A6B29}" type="sibTrans" cxnId="{665E9857-92A5-CC44-B554-FCF821DAC21B}">
      <dgm:prSet/>
      <dgm:spPr/>
      <dgm:t>
        <a:bodyPr/>
        <a:lstStyle/>
        <a:p>
          <a:endParaRPr lang="en-US"/>
        </a:p>
      </dgm:t>
    </dgm:pt>
    <dgm:pt modelId="{5257F54A-F820-884D-A0CC-7A96222CBECE}">
      <dgm:prSet phldrT="[Text]" custT="1"/>
      <dgm:spPr/>
      <dgm:t>
        <a:bodyPr/>
        <a:lstStyle/>
        <a:p>
          <a:r>
            <a:rPr lang="en-US" sz="2000" dirty="0"/>
            <a:t>Affective Filter</a:t>
          </a:r>
        </a:p>
      </dgm:t>
    </dgm:pt>
    <dgm:pt modelId="{C9B919DE-DD6A-2F4C-A286-A9513DFB8C61}" type="parTrans" cxnId="{C279A6A0-99C8-6245-A4FE-83A757A6100F}">
      <dgm:prSet/>
      <dgm:spPr/>
      <dgm:t>
        <a:bodyPr/>
        <a:lstStyle/>
        <a:p>
          <a:endParaRPr lang="en-US"/>
        </a:p>
      </dgm:t>
    </dgm:pt>
    <dgm:pt modelId="{C0EF9252-E32E-714E-9284-4005AACE088A}" type="sibTrans" cxnId="{C279A6A0-99C8-6245-A4FE-83A757A6100F}">
      <dgm:prSet/>
      <dgm:spPr/>
      <dgm:t>
        <a:bodyPr/>
        <a:lstStyle/>
        <a:p>
          <a:endParaRPr lang="en-US"/>
        </a:p>
      </dgm:t>
    </dgm:pt>
    <dgm:pt modelId="{6EE2F4DE-9244-9941-B300-3615D9E4384E}" type="pres">
      <dgm:prSet presAssocID="{2D9D757C-EE14-5C40-AF89-868A41106429}" presName="hierChild1" presStyleCnt="0">
        <dgm:presLayoutVars>
          <dgm:orgChart val="1"/>
          <dgm:chPref val="1"/>
          <dgm:dir/>
          <dgm:animOne val="branch"/>
          <dgm:animLvl val="lvl"/>
          <dgm:resizeHandles/>
        </dgm:presLayoutVars>
      </dgm:prSet>
      <dgm:spPr/>
      <dgm:t>
        <a:bodyPr/>
        <a:lstStyle/>
        <a:p>
          <a:endParaRPr lang="en-US"/>
        </a:p>
      </dgm:t>
    </dgm:pt>
    <dgm:pt modelId="{6F97D291-01E6-224A-884A-8DA56E9CB53E}" type="pres">
      <dgm:prSet presAssocID="{1DF609EA-BBC1-DD49-AC9A-BA177B96721D}" presName="hierRoot1" presStyleCnt="0">
        <dgm:presLayoutVars>
          <dgm:hierBranch val="init"/>
        </dgm:presLayoutVars>
      </dgm:prSet>
      <dgm:spPr/>
    </dgm:pt>
    <dgm:pt modelId="{3CA38066-F0D8-3F40-A249-A70D83FC74EC}" type="pres">
      <dgm:prSet presAssocID="{1DF609EA-BBC1-DD49-AC9A-BA177B96721D}" presName="rootComposite1" presStyleCnt="0"/>
      <dgm:spPr/>
    </dgm:pt>
    <dgm:pt modelId="{27CC12C3-6DD2-5D4D-81D6-0B8B603736A8}" type="pres">
      <dgm:prSet presAssocID="{1DF609EA-BBC1-DD49-AC9A-BA177B96721D}" presName="rootText1" presStyleLbl="node0" presStyleIdx="0" presStyleCnt="1" custScaleX="298933">
        <dgm:presLayoutVars>
          <dgm:chPref val="3"/>
        </dgm:presLayoutVars>
      </dgm:prSet>
      <dgm:spPr/>
      <dgm:t>
        <a:bodyPr/>
        <a:lstStyle/>
        <a:p>
          <a:endParaRPr lang="en-US"/>
        </a:p>
      </dgm:t>
    </dgm:pt>
    <dgm:pt modelId="{D46C98F3-7477-AB49-B607-9882DA5FC8CF}" type="pres">
      <dgm:prSet presAssocID="{1DF609EA-BBC1-DD49-AC9A-BA177B96721D}" presName="rootConnector1" presStyleLbl="node1" presStyleIdx="0" presStyleCnt="0"/>
      <dgm:spPr/>
      <dgm:t>
        <a:bodyPr/>
        <a:lstStyle/>
        <a:p>
          <a:endParaRPr lang="en-US"/>
        </a:p>
      </dgm:t>
    </dgm:pt>
    <dgm:pt modelId="{3E6F536E-504A-CE43-9CF3-AED89B733840}" type="pres">
      <dgm:prSet presAssocID="{1DF609EA-BBC1-DD49-AC9A-BA177B96721D}" presName="hierChild2" presStyleCnt="0"/>
      <dgm:spPr/>
    </dgm:pt>
    <dgm:pt modelId="{692F1932-299B-E645-A837-8D6B07A6B1B4}" type="pres">
      <dgm:prSet presAssocID="{E0D293E0-374B-4F41-A0FD-1B85A29CAB67}" presName="Name37" presStyleLbl="parChTrans1D2" presStyleIdx="0" presStyleCnt="5"/>
      <dgm:spPr/>
      <dgm:t>
        <a:bodyPr/>
        <a:lstStyle/>
        <a:p>
          <a:endParaRPr lang="en-US"/>
        </a:p>
      </dgm:t>
    </dgm:pt>
    <dgm:pt modelId="{17763FB3-E631-A04B-A049-AFA693A67242}" type="pres">
      <dgm:prSet presAssocID="{BC4AB45F-5F91-FF42-A271-ED4E7CD3599F}" presName="hierRoot2" presStyleCnt="0">
        <dgm:presLayoutVars>
          <dgm:hierBranch val="init"/>
        </dgm:presLayoutVars>
      </dgm:prSet>
      <dgm:spPr/>
    </dgm:pt>
    <dgm:pt modelId="{757272D8-A7C1-CF46-92A4-8F48185413FE}" type="pres">
      <dgm:prSet presAssocID="{BC4AB45F-5F91-FF42-A271-ED4E7CD3599F}" presName="rootComposite" presStyleCnt="0"/>
      <dgm:spPr/>
    </dgm:pt>
    <dgm:pt modelId="{EF0F4F0A-FCAD-D948-AE7A-4DD74290C6F8}" type="pres">
      <dgm:prSet presAssocID="{BC4AB45F-5F91-FF42-A271-ED4E7CD3599F}" presName="rootText" presStyleLbl="node2" presStyleIdx="0" presStyleCnt="5">
        <dgm:presLayoutVars>
          <dgm:chPref val="3"/>
        </dgm:presLayoutVars>
      </dgm:prSet>
      <dgm:spPr/>
      <dgm:t>
        <a:bodyPr/>
        <a:lstStyle/>
        <a:p>
          <a:endParaRPr lang="en-US"/>
        </a:p>
      </dgm:t>
    </dgm:pt>
    <dgm:pt modelId="{5FCC6BFE-CB29-C94E-8527-1E24DE9739C9}" type="pres">
      <dgm:prSet presAssocID="{BC4AB45F-5F91-FF42-A271-ED4E7CD3599F}" presName="rootConnector" presStyleLbl="node2" presStyleIdx="0" presStyleCnt="5"/>
      <dgm:spPr/>
      <dgm:t>
        <a:bodyPr/>
        <a:lstStyle/>
        <a:p>
          <a:endParaRPr lang="en-US"/>
        </a:p>
      </dgm:t>
    </dgm:pt>
    <dgm:pt modelId="{C59E40EF-12AB-EE4B-9D1E-6177C6D0F770}" type="pres">
      <dgm:prSet presAssocID="{BC4AB45F-5F91-FF42-A271-ED4E7CD3599F}" presName="hierChild4" presStyleCnt="0"/>
      <dgm:spPr/>
    </dgm:pt>
    <dgm:pt modelId="{82797561-7FCA-094B-B316-CE56A3A53261}" type="pres">
      <dgm:prSet presAssocID="{BC4AB45F-5F91-FF42-A271-ED4E7CD3599F}" presName="hierChild5" presStyleCnt="0"/>
      <dgm:spPr/>
    </dgm:pt>
    <dgm:pt modelId="{5A276A36-6CA2-7247-B4BB-14523720D558}" type="pres">
      <dgm:prSet presAssocID="{5D02576B-F56D-7049-A8F7-328F3FA7B41A}" presName="Name37" presStyleLbl="parChTrans1D2" presStyleIdx="1" presStyleCnt="5"/>
      <dgm:spPr/>
      <dgm:t>
        <a:bodyPr/>
        <a:lstStyle/>
        <a:p>
          <a:endParaRPr lang="en-US"/>
        </a:p>
      </dgm:t>
    </dgm:pt>
    <dgm:pt modelId="{66CC693E-6655-344D-8ECC-BD7E8644EDB5}" type="pres">
      <dgm:prSet presAssocID="{6645D0DF-EF1B-3F4C-8D8B-8FF191BD1FD0}" presName="hierRoot2" presStyleCnt="0">
        <dgm:presLayoutVars>
          <dgm:hierBranch val="init"/>
        </dgm:presLayoutVars>
      </dgm:prSet>
      <dgm:spPr/>
    </dgm:pt>
    <dgm:pt modelId="{508ECC55-43A7-F540-80F4-A694796C5EDA}" type="pres">
      <dgm:prSet presAssocID="{6645D0DF-EF1B-3F4C-8D8B-8FF191BD1FD0}" presName="rootComposite" presStyleCnt="0"/>
      <dgm:spPr/>
    </dgm:pt>
    <dgm:pt modelId="{24948F49-15A7-6444-BB47-E6EC7BDF74BD}" type="pres">
      <dgm:prSet presAssocID="{6645D0DF-EF1B-3F4C-8D8B-8FF191BD1FD0}" presName="rootText" presStyleLbl="node2" presStyleIdx="1" presStyleCnt="5">
        <dgm:presLayoutVars>
          <dgm:chPref val="3"/>
        </dgm:presLayoutVars>
      </dgm:prSet>
      <dgm:spPr/>
      <dgm:t>
        <a:bodyPr/>
        <a:lstStyle/>
        <a:p>
          <a:endParaRPr lang="en-US"/>
        </a:p>
      </dgm:t>
    </dgm:pt>
    <dgm:pt modelId="{12C014A1-5DF1-1442-BAE4-D76E8EAEE7BA}" type="pres">
      <dgm:prSet presAssocID="{6645D0DF-EF1B-3F4C-8D8B-8FF191BD1FD0}" presName="rootConnector" presStyleLbl="node2" presStyleIdx="1" presStyleCnt="5"/>
      <dgm:spPr/>
      <dgm:t>
        <a:bodyPr/>
        <a:lstStyle/>
        <a:p>
          <a:endParaRPr lang="en-US"/>
        </a:p>
      </dgm:t>
    </dgm:pt>
    <dgm:pt modelId="{2B920666-00DD-4D46-9918-F7613B8C4616}" type="pres">
      <dgm:prSet presAssocID="{6645D0DF-EF1B-3F4C-8D8B-8FF191BD1FD0}" presName="hierChild4" presStyleCnt="0"/>
      <dgm:spPr/>
    </dgm:pt>
    <dgm:pt modelId="{61AA0503-35F2-3A49-AE1A-6A3E5E022952}" type="pres">
      <dgm:prSet presAssocID="{6645D0DF-EF1B-3F4C-8D8B-8FF191BD1FD0}" presName="hierChild5" presStyleCnt="0"/>
      <dgm:spPr/>
    </dgm:pt>
    <dgm:pt modelId="{36BF8E9B-3768-E54E-BF4D-CD37F1629F50}" type="pres">
      <dgm:prSet presAssocID="{155A6C16-4D90-094C-BB0E-DEF8957A92BF}" presName="Name37" presStyleLbl="parChTrans1D2" presStyleIdx="2" presStyleCnt="5"/>
      <dgm:spPr/>
      <dgm:t>
        <a:bodyPr/>
        <a:lstStyle/>
        <a:p>
          <a:endParaRPr lang="en-US"/>
        </a:p>
      </dgm:t>
    </dgm:pt>
    <dgm:pt modelId="{C74A003C-8161-E946-B362-2277B9584252}" type="pres">
      <dgm:prSet presAssocID="{A938154C-5734-DD4F-8D7D-B572F45E4E60}" presName="hierRoot2" presStyleCnt="0">
        <dgm:presLayoutVars>
          <dgm:hierBranch val="init"/>
        </dgm:presLayoutVars>
      </dgm:prSet>
      <dgm:spPr/>
    </dgm:pt>
    <dgm:pt modelId="{8E04A901-B213-9B42-9D94-3741F3720EF0}" type="pres">
      <dgm:prSet presAssocID="{A938154C-5734-DD4F-8D7D-B572F45E4E60}" presName="rootComposite" presStyleCnt="0"/>
      <dgm:spPr/>
    </dgm:pt>
    <dgm:pt modelId="{59C39413-22C1-E844-8052-739CBEB2DBB7}" type="pres">
      <dgm:prSet presAssocID="{A938154C-5734-DD4F-8D7D-B572F45E4E60}" presName="rootText" presStyleLbl="node2" presStyleIdx="2" presStyleCnt="5">
        <dgm:presLayoutVars>
          <dgm:chPref val="3"/>
        </dgm:presLayoutVars>
      </dgm:prSet>
      <dgm:spPr/>
      <dgm:t>
        <a:bodyPr/>
        <a:lstStyle/>
        <a:p>
          <a:endParaRPr lang="en-US"/>
        </a:p>
      </dgm:t>
    </dgm:pt>
    <dgm:pt modelId="{BF7162D6-5007-E345-8D66-9B90D5856B21}" type="pres">
      <dgm:prSet presAssocID="{A938154C-5734-DD4F-8D7D-B572F45E4E60}" presName="rootConnector" presStyleLbl="node2" presStyleIdx="2" presStyleCnt="5"/>
      <dgm:spPr/>
      <dgm:t>
        <a:bodyPr/>
        <a:lstStyle/>
        <a:p>
          <a:endParaRPr lang="en-US"/>
        </a:p>
      </dgm:t>
    </dgm:pt>
    <dgm:pt modelId="{AC8CF26D-6495-0C4C-9DD9-37E10800F119}" type="pres">
      <dgm:prSet presAssocID="{A938154C-5734-DD4F-8D7D-B572F45E4E60}" presName="hierChild4" presStyleCnt="0"/>
      <dgm:spPr/>
    </dgm:pt>
    <dgm:pt modelId="{49A60C71-9AC4-2C4C-8480-15C0EAA70D62}" type="pres">
      <dgm:prSet presAssocID="{A938154C-5734-DD4F-8D7D-B572F45E4E60}" presName="hierChild5" presStyleCnt="0"/>
      <dgm:spPr/>
    </dgm:pt>
    <dgm:pt modelId="{F146A038-57B0-CD44-83B7-935F78672B50}" type="pres">
      <dgm:prSet presAssocID="{1913B352-BDFA-894C-9A88-8FAE20D2E1B7}" presName="Name37" presStyleLbl="parChTrans1D2" presStyleIdx="3" presStyleCnt="5"/>
      <dgm:spPr/>
      <dgm:t>
        <a:bodyPr/>
        <a:lstStyle/>
        <a:p>
          <a:endParaRPr lang="en-US"/>
        </a:p>
      </dgm:t>
    </dgm:pt>
    <dgm:pt modelId="{0F70AAE8-677F-0344-AD55-346E4506CF04}" type="pres">
      <dgm:prSet presAssocID="{76660BCB-EDFD-CD44-84CE-CFC5C87EBBFC}" presName="hierRoot2" presStyleCnt="0">
        <dgm:presLayoutVars>
          <dgm:hierBranch val="init"/>
        </dgm:presLayoutVars>
      </dgm:prSet>
      <dgm:spPr/>
    </dgm:pt>
    <dgm:pt modelId="{F9588B23-3D17-7149-93CF-C1CDC8D74C87}" type="pres">
      <dgm:prSet presAssocID="{76660BCB-EDFD-CD44-84CE-CFC5C87EBBFC}" presName="rootComposite" presStyleCnt="0"/>
      <dgm:spPr/>
    </dgm:pt>
    <dgm:pt modelId="{B8B99AFC-BB0F-A34E-9651-91067B48424E}" type="pres">
      <dgm:prSet presAssocID="{76660BCB-EDFD-CD44-84CE-CFC5C87EBBFC}" presName="rootText" presStyleLbl="node2" presStyleIdx="3" presStyleCnt="5">
        <dgm:presLayoutVars>
          <dgm:chPref val="3"/>
        </dgm:presLayoutVars>
      </dgm:prSet>
      <dgm:spPr/>
      <dgm:t>
        <a:bodyPr/>
        <a:lstStyle/>
        <a:p>
          <a:endParaRPr lang="en-US"/>
        </a:p>
      </dgm:t>
    </dgm:pt>
    <dgm:pt modelId="{0B8215CA-A65F-2649-8B3F-205A337F48A4}" type="pres">
      <dgm:prSet presAssocID="{76660BCB-EDFD-CD44-84CE-CFC5C87EBBFC}" presName="rootConnector" presStyleLbl="node2" presStyleIdx="3" presStyleCnt="5"/>
      <dgm:spPr/>
      <dgm:t>
        <a:bodyPr/>
        <a:lstStyle/>
        <a:p>
          <a:endParaRPr lang="en-US"/>
        </a:p>
      </dgm:t>
    </dgm:pt>
    <dgm:pt modelId="{2A58F584-01FF-3D43-8734-7DB8B6C7A9CC}" type="pres">
      <dgm:prSet presAssocID="{76660BCB-EDFD-CD44-84CE-CFC5C87EBBFC}" presName="hierChild4" presStyleCnt="0"/>
      <dgm:spPr/>
    </dgm:pt>
    <dgm:pt modelId="{96DC1CA6-6A56-3344-8C92-A705604893D2}" type="pres">
      <dgm:prSet presAssocID="{76660BCB-EDFD-CD44-84CE-CFC5C87EBBFC}" presName="hierChild5" presStyleCnt="0"/>
      <dgm:spPr/>
    </dgm:pt>
    <dgm:pt modelId="{022204DA-B01F-0348-ADD8-BED05B16FC98}" type="pres">
      <dgm:prSet presAssocID="{C9B919DE-DD6A-2F4C-A286-A9513DFB8C61}" presName="Name37" presStyleLbl="parChTrans1D2" presStyleIdx="4" presStyleCnt="5"/>
      <dgm:spPr/>
      <dgm:t>
        <a:bodyPr/>
        <a:lstStyle/>
        <a:p>
          <a:endParaRPr lang="en-US"/>
        </a:p>
      </dgm:t>
    </dgm:pt>
    <dgm:pt modelId="{30214DF6-6B5C-3247-9BF9-ECC8D74C504F}" type="pres">
      <dgm:prSet presAssocID="{5257F54A-F820-884D-A0CC-7A96222CBECE}" presName="hierRoot2" presStyleCnt="0">
        <dgm:presLayoutVars>
          <dgm:hierBranch val="init"/>
        </dgm:presLayoutVars>
      </dgm:prSet>
      <dgm:spPr/>
    </dgm:pt>
    <dgm:pt modelId="{C3786619-6195-C24C-980E-C2F455FFB56B}" type="pres">
      <dgm:prSet presAssocID="{5257F54A-F820-884D-A0CC-7A96222CBECE}" presName="rootComposite" presStyleCnt="0"/>
      <dgm:spPr/>
    </dgm:pt>
    <dgm:pt modelId="{C125B562-CD66-3D44-9620-88ABCDBF653F}" type="pres">
      <dgm:prSet presAssocID="{5257F54A-F820-884D-A0CC-7A96222CBECE}" presName="rootText" presStyleLbl="node2" presStyleIdx="4" presStyleCnt="5">
        <dgm:presLayoutVars>
          <dgm:chPref val="3"/>
        </dgm:presLayoutVars>
      </dgm:prSet>
      <dgm:spPr/>
      <dgm:t>
        <a:bodyPr/>
        <a:lstStyle/>
        <a:p>
          <a:endParaRPr lang="en-US"/>
        </a:p>
      </dgm:t>
    </dgm:pt>
    <dgm:pt modelId="{CB24C8D4-B6A8-E842-99FA-B5A44C5FC4BD}" type="pres">
      <dgm:prSet presAssocID="{5257F54A-F820-884D-A0CC-7A96222CBECE}" presName="rootConnector" presStyleLbl="node2" presStyleIdx="4" presStyleCnt="5"/>
      <dgm:spPr/>
      <dgm:t>
        <a:bodyPr/>
        <a:lstStyle/>
        <a:p>
          <a:endParaRPr lang="en-US"/>
        </a:p>
      </dgm:t>
    </dgm:pt>
    <dgm:pt modelId="{BDB279B2-ADCF-EB4E-BF83-705C46B5ECFC}" type="pres">
      <dgm:prSet presAssocID="{5257F54A-F820-884D-A0CC-7A96222CBECE}" presName="hierChild4" presStyleCnt="0"/>
      <dgm:spPr/>
    </dgm:pt>
    <dgm:pt modelId="{995E9AF7-B510-BA42-A91C-28AEB7138D88}" type="pres">
      <dgm:prSet presAssocID="{5257F54A-F820-884D-A0CC-7A96222CBECE}" presName="hierChild5" presStyleCnt="0"/>
      <dgm:spPr/>
    </dgm:pt>
    <dgm:pt modelId="{04DACA24-B82D-9143-81F9-0ECA7DA6C50F}" type="pres">
      <dgm:prSet presAssocID="{1DF609EA-BBC1-DD49-AC9A-BA177B96721D}" presName="hierChild3" presStyleCnt="0"/>
      <dgm:spPr/>
    </dgm:pt>
  </dgm:ptLst>
  <dgm:cxnLst>
    <dgm:cxn modelId="{B9097576-0F82-FB42-A88A-94B22976E95B}" type="presOf" srcId="{76660BCB-EDFD-CD44-84CE-CFC5C87EBBFC}" destId="{0B8215CA-A65F-2649-8B3F-205A337F48A4}" srcOrd="1" destOrd="0" presId="urn:microsoft.com/office/officeart/2005/8/layout/orgChart1"/>
    <dgm:cxn modelId="{4917126D-CA83-DC49-9ED4-147534FE442C}" srcId="{1DF609EA-BBC1-DD49-AC9A-BA177B96721D}" destId="{BC4AB45F-5F91-FF42-A271-ED4E7CD3599F}" srcOrd="0" destOrd="0" parTransId="{E0D293E0-374B-4F41-A0FD-1B85A29CAB67}" sibTransId="{18FE511E-23B4-CC4C-B203-60770909960F}"/>
    <dgm:cxn modelId="{7C1C8FD7-9A92-B345-9D17-2D2DFFF7F334}" type="presOf" srcId="{155A6C16-4D90-094C-BB0E-DEF8957A92BF}" destId="{36BF8E9B-3768-E54E-BF4D-CD37F1629F50}" srcOrd="0" destOrd="0" presId="urn:microsoft.com/office/officeart/2005/8/layout/orgChart1"/>
    <dgm:cxn modelId="{740A2526-44AB-7F44-9A57-8932F87D4BAB}" type="presOf" srcId="{6645D0DF-EF1B-3F4C-8D8B-8FF191BD1FD0}" destId="{24948F49-15A7-6444-BB47-E6EC7BDF74BD}" srcOrd="0" destOrd="0" presId="urn:microsoft.com/office/officeart/2005/8/layout/orgChart1"/>
    <dgm:cxn modelId="{7C4EB23A-D0AB-F241-9C51-0AEDF12C59BE}" type="presOf" srcId="{5D02576B-F56D-7049-A8F7-328F3FA7B41A}" destId="{5A276A36-6CA2-7247-B4BB-14523720D558}" srcOrd="0" destOrd="0" presId="urn:microsoft.com/office/officeart/2005/8/layout/orgChart1"/>
    <dgm:cxn modelId="{0520906F-8A98-D947-A81A-A48298FFF92D}" type="presOf" srcId="{1DF609EA-BBC1-DD49-AC9A-BA177B96721D}" destId="{27CC12C3-6DD2-5D4D-81D6-0B8B603736A8}" srcOrd="0" destOrd="0" presId="urn:microsoft.com/office/officeart/2005/8/layout/orgChart1"/>
    <dgm:cxn modelId="{ADDD50DC-8A8D-4F44-9B0A-325758943A26}" srcId="{2D9D757C-EE14-5C40-AF89-868A41106429}" destId="{1DF609EA-BBC1-DD49-AC9A-BA177B96721D}" srcOrd="0" destOrd="0" parTransId="{7FC97466-0776-1F4C-9FE4-6BC38202487F}" sibTransId="{D2938EDF-0255-3140-9F3A-F82134AA36D9}"/>
    <dgm:cxn modelId="{1EAF11E1-3424-5F4A-AA2E-F3E5CAB2FC2D}" type="presOf" srcId="{C9B919DE-DD6A-2F4C-A286-A9513DFB8C61}" destId="{022204DA-B01F-0348-ADD8-BED05B16FC98}" srcOrd="0" destOrd="0" presId="urn:microsoft.com/office/officeart/2005/8/layout/orgChart1"/>
    <dgm:cxn modelId="{C279A6A0-99C8-6245-A4FE-83A757A6100F}" srcId="{1DF609EA-BBC1-DD49-AC9A-BA177B96721D}" destId="{5257F54A-F820-884D-A0CC-7A96222CBECE}" srcOrd="4" destOrd="0" parTransId="{C9B919DE-DD6A-2F4C-A286-A9513DFB8C61}" sibTransId="{C0EF9252-E32E-714E-9284-4005AACE088A}"/>
    <dgm:cxn modelId="{892EA57C-8AC4-9846-BCAC-DA2976562F1D}" type="presOf" srcId="{6645D0DF-EF1B-3F4C-8D8B-8FF191BD1FD0}" destId="{12C014A1-5DF1-1442-BAE4-D76E8EAEE7BA}" srcOrd="1" destOrd="0" presId="urn:microsoft.com/office/officeart/2005/8/layout/orgChart1"/>
    <dgm:cxn modelId="{233F5610-2454-F74C-9B9B-D800CFD5B2D5}" type="presOf" srcId="{1913B352-BDFA-894C-9A88-8FAE20D2E1B7}" destId="{F146A038-57B0-CD44-83B7-935F78672B50}" srcOrd="0" destOrd="0" presId="urn:microsoft.com/office/officeart/2005/8/layout/orgChart1"/>
    <dgm:cxn modelId="{665E9857-92A5-CC44-B554-FCF821DAC21B}" srcId="{1DF609EA-BBC1-DD49-AC9A-BA177B96721D}" destId="{76660BCB-EDFD-CD44-84CE-CFC5C87EBBFC}" srcOrd="3" destOrd="0" parTransId="{1913B352-BDFA-894C-9A88-8FAE20D2E1B7}" sibTransId="{265000CC-FC95-854F-A2AE-8532536A6B29}"/>
    <dgm:cxn modelId="{EDB288DD-2F5B-C24B-A402-19085F5B2CF0}" type="presOf" srcId="{76660BCB-EDFD-CD44-84CE-CFC5C87EBBFC}" destId="{B8B99AFC-BB0F-A34E-9651-91067B48424E}" srcOrd="0" destOrd="0" presId="urn:microsoft.com/office/officeart/2005/8/layout/orgChart1"/>
    <dgm:cxn modelId="{BB121F17-8E9E-C445-888E-D7CE54CCF932}" type="presOf" srcId="{1DF609EA-BBC1-DD49-AC9A-BA177B96721D}" destId="{D46C98F3-7477-AB49-B607-9882DA5FC8CF}" srcOrd="1" destOrd="0" presId="urn:microsoft.com/office/officeart/2005/8/layout/orgChart1"/>
    <dgm:cxn modelId="{2964E939-3FAF-EB48-9C3F-C5AFE6EA4FF1}" srcId="{1DF609EA-BBC1-DD49-AC9A-BA177B96721D}" destId="{6645D0DF-EF1B-3F4C-8D8B-8FF191BD1FD0}" srcOrd="1" destOrd="0" parTransId="{5D02576B-F56D-7049-A8F7-328F3FA7B41A}" sibTransId="{F636C63C-230E-FE4F-9625-AA990149D3B7}"/>
    <dgm:cxn modelId="{FB927153-1C5E-3545-BC63-1582EFE01026}" type="presOf" srcId="{5257F54A-F820-884D-A0CC-7A96222CBECE}" destId="{CB24C8D4-B6A8-E842-99FA-B5A44C5FC4BD}" srcOrd="1" destOrd="0" presId="urn:microsoft.com/office/officeart/2005/8/layout/orgChart1"/>
    <dgm:cxn modelId="{99D48B31-738A-CE4A-AB44-B231D1B801ED}" type="presOf" srcId="{2D9D757C-EE14-5C40-AF89-868A41106429}" destId="{6EE2F4DE-9244-9941-B300-3615D9E4384E}" srcOrd="0" destOrd="0" presId="urn:microsoft.com/office/officeart/2005/8/layout/orgChart1"/>
    <dgm:cxn modelId="{31AD5739-8266-C645-B5B0-980C4BD84210}" type="presOf" srcId="{BC4AB45F-5F91-FF42-A271-ED4E7CD3599F}" destId="{5FCC6BFE-CB29-C94E-8527-1E24DE9739C9}" srcOrd="1" destOrd="0" presId="urn:microsoft.com/office/officeart/2005/8/layout/orgChart1"/>
    <dgm:cxn modelId="{AC445D0C-67FA-A74A-B288-CC0C987640A3}" srcId="{1DF609EA-BBC1-DD49-AC9A-BA177B96721D}" destId="{A938154C-5734-DD4F-8D7D-B572F45E4E60}" srcOrd="2" destOrd="0" parTransId="{155A6C16-4D90-094C-BB0E-DEF8957A92BF}" sibTransId="{3D498D4F-323C-884A-948C-A3F69B585201}"/>
    <dgm:cxn modelId="{DBF6889E-CA38-834A-B4CD-71DFFB5B5029}" type="presOf" srcId="{A938154C-5734-DD4F-8D7D-B572F45E4E60}" destId="{BF7162D6-5007-E345-8D66-9B90D5856B21}" srcOrd="1" destOrd="0" presId="urn:microsoft.com/office/officeart/2005/8/layout/orgChart1"/>
    <dgm:cxn modelId="{7D14FE09-8F03-DC47-8CD6-EB9F907C61E1}" type="presOf" srcId="{5257F54A-F820-884D-A0CC-7A96222CBECE}" destId="{C125B562-CD66-3D44-9620-88ABCDBF653F}" srcOrd="0" destOrd="0" presId="urn:microsoft.com/office/officeart/2005/8/layout/orgChart1"/>
    <dgm:cxn modelId="{97DBCA8D-8C91-AA45-9F30-019F224D3E2C}" type="presOf" srcId="{A938154C-5734-DD4F-8D7D-B572F45E4E60}" destId="{59C39413-22C1-E844-8052-739CBEB2DBB7}" srcOrd="0" destOrd="0" presId="urn:microsoft.com/office/officeart/2005/8/layout/orgChart1"/>
    <dgm:cxn modelId="{FB832EB3-99B9-8B4A-888D-11DB4FD294A0}" type="presOf" srcId="{E0D293E0-374B-4F41-A0FD-1B85A29CAB67}" destId="{692F1932-299B-E645-A837-8D6B07A6B1B4}" srcOrd="0" destOrd="0" presId="urn:microsoft.com/office/officeart/2005/8/layout/orgChart1"/>
    <dgm:cxn modelId="{7B71E590-9B9C-3640-AF24-CE3A4086325E}" type="presOf" srcId="{BC4AB45F-5F91-FF42-A271-ED4E7CD3599F}" destId="{EF0F4F0A-FCAD-D948-AE7A-4DD74290C6F8}" srcOrd="0" destOrd="0" presId="urn:microsoft.com/office/officeart/2005/8/layout/orgChart1"/>
    <dgm:cxn modelId="{6175EAC3-5DFE-6D48-AECD-0F9C78ADA354}" type="presParOf" srcId="{6EE2F4DE-9244-9941-B300-3615D9E4384E}" destId="{6F97D291-01E6-224A-884A-8DA56E9CB53E}" srcOrd="0" destOrd="0" presId="urn:microsoft.com/office/officeart/2005/8/layout/orgChart1"/>
    <dgm:cxn modelId="{5509E3C5-9317-8A4B-964E-C1A295F28542}" type="presParOf" srcId="{6F97D291-01E6-224A-884A-8DA56E9CB53E}" destId="{3CA38066-F0D8-3F40-A249-A70D83FC74EC}" srcOrd="0" destOrd="0" presId="urn:microsoft.com/office/officeart/2005/8/layout/orgChart1"/>
    <dgm:cxn modelId="{412917B3-B3C0-8D4C-8F90-20AE3F048DEB}" type="presParOf" srcId="{3CA38066-F0D8-3F40-A249-A70D83FC74EC}" destId="{27CC12C3-6DD2-5D4D-81D6-0B8B603736A8}" srcOrd="0" destOrd="0" presId="urn:microsoft.com/office/officeart/2005/8/layout/orgChart1"/>
    <dgm:cxn modelId="{9FBA4F48-56C2-BB4F-84FD-0CAB0DCA1A9A}" type="presParOf" srcId="{3CA38066-F0D8-3F40-A249-A70D83FC74EC}" destId="{D46C98F3-7477-AB49-B607-9882DA5FC8CF}" srcOrd="1" destOrd="0" presId="urn:microsoft.com/office/officeart/2005/8/layout/orgChart1"/>
    <dgm:cxn modelId="{94CF0FBC-D3C9-794A-806C-72D9EA160A0A}" type="presParOf" srcId="{6F97D291-01E6-224A-884A-8DA56E9CB53E}" destId="{3E6F536E-504A-CE43-9CF3-AED89B733840}" srcOrd="1" destOrd="0" presId="urn:microsoft.com/office/officeart/2005/8/layout/orgChart1"/>
    <dgm:cxn modelId="{AAA06CC0-32F4-C847-94AF-645DF8090BA5}" type="presParOf" srcId="{3E6F536E-504A-CE43-9CF3-AED89B733840}" destId="{692F1932-299B-E645-A837-8D6B07A6B1B4}" srcOrd="0" destOrd="0" presId="urn:microsoft.com/office/officeart/2005/8/layout/orgChart1"/>
    <dgm:cxn modelId="{0004AD12-829C-E74B-9E3B-F754F0192E5B}" type="presParOf" srcId="{3E6F536E-504A-CE43-9CF3-AED89B733840}" destId="{17763FB3-E631-A04B-A049-AFA693A67242}" srcOrd="1" destOrd="0" presId="urn:microsoft.com/office/officeart/2005/8/layout/orgChart1"/>
    <dgm:cxn modelId="{F0CD432E-4F0F-DA45-B024-3C2EE05B1BB7}" type="presParOf" srcId="{17763FB3-E631-A04B-A049-AFA693A67242}" destId="{757272D8-A7C1-CF46-92A4-8F48185413FE}" srcOrd="0" destOrd="0" presId="urn:microsoft.com/office/officeart/2005/8/layout/orgChart1"/>
    <dgm:cxn modelId="{B456F27D-3468-2D42-97F6-B757AFC0C689}" type="presParOf" srcId="{757272D8-A7C1-CF46-92A4-8F48185413FE}" destId="{EF0F4F0A-FCAD-D948-AE7A-4DD74290C6F8}" srcOrd="0" destOrd="0" presId="urn:microsoft.com/office/officeart/2005/8/layout/orgChart1"/>
    <dgm:cxn modelId="{F24EFD52-D8DE-FF4C-B6B3-8B23A1D6A0BC}" type="presParOf" srcId="{757272D8-A7C1-CF46-92A4-8F48185413FE}" destId="{5FCC6BFE-CB29-C94E-8527-1E24DE9739C9}" srcOrd="1" destOrd="0" presId="urn:microsoft.com/office/officeart/2005/8/layout/orgChart1"/>
    <dgm:cxn modelId="{618BF4F0-2DF3-D144-BFE1-20B95EB3C5B2}" type="presParOf" srcId="{17763FB3-E631-A04B-A049-AFA693A67242}" destId="{C59E40EF-12AB-EE4B-9D1E-6177C6D0F770}" srcOrd="1" destOrd="0" presId="urn:microsoft.com/office/officeart/2005/8/layout/orgChart1"/>
    <dgm:cxn modelId="{237413BD-3579-9348-A05D-4E5196CBF3EC}" type="presParOf" srcId="{17763FB3-E631-A04B-A049-AFA693A67242}" destId="{82797561-7FCA-094B-B316-CE56A3A53261}" srcOrd="2" destOrd="0" presId="urn:microsoft.com/office/officeart/2005/8/layout/orgChart1"/>
    <dgm:cxn modelId="{1BC911BC-DB3E-7D4D-A2AC-25E1F9D8B146}" type="presParOf" srcId="{3E6F536E-504A-CE43-9CF3-AED89B733840}" destId="{5A276A36-6CA2-7247-B4BB-14523720D558}" srcOrd="2" destOrd="0" presId="urn:microsoft.com/office/officeart/2005/8/layout/orgChart1"/>
    <dgm:cxn modelId="{05A7A9DA-3013-7441-97E8-4EC35CD716E1}" type="presParOf" srcId="{3E6F536E-504A-CE43-9CF3-AED89B733840}" destId="{66CC693E-6655-344D-8ECC-BD7E8644EDB5}" srcOrd="3" destOrd="0" presId="urn:microsoft.com/office/officeart/2005/8/layout/orgChart1"/>
    <dgm:cxn modelId="{310E1D8D-FCC8-7046-B43A-ED007B833EF9}" type="presParOf" srcId="{66CC693E-6655-344D-8ECC-BD7E8644EDB5}" destId="{508ECC55-43A7-F540-80F4-A694796C5EDA}" srcOrd="0" destOrd="0" presId="urn:microsoft.com/office/officeart/2005/8/layout/orgChart1"/>
    <dgm:cxn modelId="{749B9931-D66E-0544-AE39-9925E732A773}" type="presParOf" srcId="{508ECC55-43A7-F540-80F4-A694796C5EDA}" destId="{24948F49-15A7-6444-BB47-E6EC7BDF74BD}" srcOrd="0" destOrd="0" presId="urn:microsoft.com/office/officeart/2005/8/layout/orgChart1"/>
    <dgm:cxn modelId="{EADDE9F0-4E1E-AB4C-80C5-D4379ACBEBAF}" type="presParOf" srcId="{508ECC55-43A7-F540-80F4-A694796C5EDA}" destId="{12C014A1-5DF1-1442-BAE4-D76E8EAEE7BA}" srcOrd="1" destOrd="0" presId="urn:microsoft.com/office/officeart/2005/8/layout/orgChart1"/>
    <dgm:cxn modelId="{A57C40CE-874C-F640-8032-145AE67993A2}" type="presParOf" srcId="{66CC693E-6655-344D-8ECC-BD7E8644EDB5}" destId="{2B920666-00DD-4D46-9918-F7613B8C4616}" srcOrd="1" destOrd="0" presId="urn:microsoft.com/office/officeart/2005/8/layout/orgChart1"/>
    <dgm:cxn modelId="{6437204A-2128-BA49-90B9-9B24E03F822F}" type="presParOf" srcId="{66CC693E-6655-344D-8ECC-BD7E8644EDB5}" destId="{61AA0503-35F2-3A49-AE1A-6A3E5E022952}" srcOrd="2" destOrd="0" presId="urn:microsoft.com/office/officeart/2005/8/layout/orgChart1"/>
    <dgm:cxn modelId="{7D62205D-EC0A-1748-805A-AA601D54E23B}" type="presParOf" srcId="{3E6F536E-504A-CE43-9CF3-AED89B733840}" destId="{36BF8E9B-3768-E54E-BF4D-CD37F1629F50}" srcOrd="4" destOrd="0" presId="urn:microsoft.com/office/officeart/2005/8/layout/orgChart1"/>
    <dgm:cxn modelId="{124EB878-C9D4-424D-B532-FFFBCA2FEDD8}" type="presParOf" srcId="{3E6F536E-504A-CE43-9CF3-AED89B733840}" destId="{C74A003C-8161-E946-B362-2277B9584252}" srcOrd="5" destOrd="0" presId="urn:microsoft.com/office/officeart/2005/8/layout/orgChart1"/>
    <dgm:cxn modelId="{46B5C001-9331-C34D-B9CD-D27701299218}" type="presParOf" srcId="{C74A003C-8161-E946-B362-2277B9584252}" destId="{8E04A901-B213-9B42-9D94-3741F3720EF0}" srcOrd="0" destOrd="0" presId="urn:microsoft.com/office/officeart/2005/8/layout/orgChart1"/>
    <dgm:cxn modelId="{1AE10500-7D7A-9B48-ACE4-2A97AB21BD15}" type="presParOf" srcId="{8E04A901-B213-9B42-9D94-3741F3720EF0}" destId="{59C39413-22C1-E844-8052-739CBEB2DBB7}" srcOrd="0" destOrd="0" presId="urn:microsoft.com/office/officeart/2005/8/layout/orgChart1"/>
    <dgm:cxn modelId="{E6B8AA81-EECB-DC47-9FF3-DB1E1218E0D6}" type="presParOf" srcId="{8E04A901-B213-9B42-9D94-3741F3720EF0}" destId="{BF7162D6-5007-E345-8D66-9B90D5856B21}" srcOrd="1" destOrd="0" presId="urn:microsoft.com/office/officeart/2005/8/layout/orgChart1"/>
    <dgm:cxn modelId="{3173DF23-8FB9-B643-9BE7-981292CA4933}" type="presParOf" srcId="{C74A003C-8161-E946-B362-2277B9584252}" destId="{AC8CF26D-6495-0C4C-9DD9-37E10800F119}" srcOrd="1" destOrd="0" presId="urn:microsoft.com/office/officeart/2005/8/layout/orgChart1"/>
    <dgm:cxn modelId="{A7A5505D-BD52-6D41-AB8A-EF01C7BD2E98}" type="presParOf" srcId="{C74A003C-8161-E946-B362-2277B9584252}" destId="{49A60C71-9AC4-2C4C-8480-15C0EAA70D62}" srcOrd="2" destOrd="0" presId="urn:microsoft.com/office/officeart/2005/8/layout/orgChart1"/>
    <dgm:cxn modelId="{48E0D879-B7B8-8847-A9BD-841AC1384A0A}" type="presParOf" srcId="{3E6F536E-504A-CE43-9CF3-AED89B733840}" destId="{F146A038-57B0-CD44-83B7-935F78672B50}" srcOrd="6" destOrd="0" presId="urn:microsoft.com/office/officeart/2005/8/layout/orgChart1"/>
    <dgm:cxn modelId="{0D0573C9-DBC8-F946-AD0A-89A9E6BB774E}" type="presParOf" srcId="{3E6F536E-504A-CE43-9CF3-AED89B733840}" destId="{0F70AAE8-677F-0344-AD55-346E4506CF04}" srcOrd="7" destOrd="0" presId="urn:microsoft.com/office/officeart/2005/8/layout/orgChart1"/>
    <dgm:cxn modelId="{A58ECD0B-2D91-9F44-A461-0E9671801CD8}" type="presParOf" srcId="{0F70AAE8-677F-0344-AD55-346E4506CF04}" destId="{F9588B23-3D17-7149-93CF-C1CDC8D74C87}" srcOrd="0" destOrd="0" presId="urn:microsoft.com/office/officeart/2005/8/layout/orgChart1"/>
    <dgm:cxn modelId="{ECE6C4E5-2010-E040-93DE-1BF2EAFFE31C}" type="presParOf" srcId="{F9588B23-3D17-7149-93CF-C1CDC8D74C87}" destId="{B8B99AFC-BB0F-A34E-9651-91067B48424E}" srcOrd="0" destOrd="0" presId="urn:microsoft.com/office/officeart/2005/8/layout/orgChart1"/>
    <dgm:cxn modelId="{735632C8-63DA-6140-B5ED-BB50DACEA5EB}" type="presParOf" srcId="{F9588B23-3D17-7149-93CF-C1CDC8D74C87}" destId="{0B8215CA-A65F-2649-8B3F-205A337F48A4}" srcOrd="1" destOrd="0" presId="urn:microsoft.com/office/officeart/2005/8/layout/orgChart1"/>
    <dgm:cxn modelId="{7E5224D7-E58F-B243-8BDF-D2EBA863C72E}" type="presParOf" srcId="{0F70AAE8-677F-0344-AD55-346E4506CF04}" destId="{2A58F584-01FF-3D43-8734-7DB8B6C7A9CC}" srcOrd="1" destOrd="0" presId="urn:microsoft.com/office/officeart/2005/8/layout/orgChart1"/>
    <dgm:cxn modelId="{B153717C-5AEF-F44F-8A10-5FB24AE85B6E}" type="presParOf" srcId="{0F70AAE8-677F-0344-AD55-346E4506CF04}" destId="{96DC1CA6-6A56-3344-8C92-A705604893D2}" srcOrd="2" destOrd="0" presId="urn:microsoft.com/office/officeart/2005/8/layout/orgChart1"/>
    <dgm:cxn modelId="{99A3B44F-F489-3944-8FA7-A27738A8DF5C}" type="presParOf" srcId="{3E6F536E-504A-CE43-9CF3-AED89B733840}" destId="{022204DA-B01F-0348-ADD8-BED05B16FC98}" srcOrd="8" destOrd="0" presId="urn:microsoft.com/office/officeart/2005/8/layout/orgChart1"/>
    <dgm:cxn modelId="{65C3B79C-4042-4B48-9062-718780E991B7}" type="presParOf" srcId="{3E6F536E-504A-CE43-9CF3-AED89B733840}" destId="{30214DF6-6B5C-3247-9BF9-ECC8D74C504F}" srcOrd="9" destOrd="0" presId="urn:microsoft.com/office/officeart/2005/8/layout/orgChart1"/>
    <dgm:cxn modelId="{55708156-7D55-F44F-9C02-8708476BD910}" type="presParOf" srcId="{30214DF6-6B5C-3247-9BF9-ECC8D74C504F}" destId="{C3786619-6195-C24C-980E-C2F455FFB56B}" srcOrd="0" destOrd="0" presId="urn:microsoft.com/office/officeart/2005/8/layout/orgChart1"/>
    <dgm:cxn modelId="{01E20AA9-195C-D44D-ABF3-779094F00715}" type="presParOf" srcId="{C3786619-6195-C24C-980E-C2F455FFB56B}" destId="{C125B562-CD66-3D44-9620-88ABCDBF653F}" srcOrd="0" destOrd="0" presId="urn:microsoft.com/office/officeart/2005/8/layout/orgChart1"/>
    <dgm:cxn modelId="{E7BA34EB-6A45-E240-94AD-E6641A5DAFEC}" type="presParOf" srcId="{C3786619-6195-C24C-980E-C2F455FFB56B}" destId="{CB24C8D4-B6A8-E842-99FA-B5A44C5FC4BD}" srcOrd="1" destOrd="0" presId="urn:microsoft.com/office/officeart/2005/8/layout/orgChart1"/>
    <dgm:cxn modelId="{F38B76F1-41C0-774F-B45F-F39213B5BA4C}" type="presParOf" srcId="{30214DF6-6B5C-3247-9BF9-ECC8D74C504F}" destId="{BDB279B2-ADCF-EB4E-BF83-705C46B5ECFC}" srcOrd="1" destOrd="0" presId="urn:microsoft.com/office/officeart/2005/8/layout/orgChart1"/>
    <dgm:cxn modelId="{493C899D-DF29-5A43-BAD5-8B2E0BD7C604}" type="presParOf" srcId="{30214DF6-6B5C-3247-9BF9-ECC8D74C504F}" destId="{995E9AF7-B510-BA42-A91C-28AEB7138D88}" srcOrd="2" destOrd="0" presId="urn:microsoft.com/office/officeart/2005/8/layout/orgChart1"/>
    <dgm:cxn modelId="{C281224D-C0FA-8F40-8905-137002F15F22}" type="presParOf" srcId="{6F97D291-01E6-224A-884A-8DA56E9CB53E}" destId="{04DACA24-B82D-9143-81F9-0ECA7DA6C5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187DA-A57B-4D86-BC15-1357D4FD13B7}" type="doc">
      <dgm:prSet loTypeId="urn:microsoft.com/office/officeart/2011/layout/CircleProcess" loCatId="process" qsTypeId="urn:microsoft.com/office/officeart/2005/8/quickstyle/simple1" qsCatId="simple" csTypeId="urn:microsoft.com/office/officeart/2005/8/colors/accent1_2" csCatId="accent1" phldr="1"/>
      <dgm:spPr/>
    </dgm:pt>
    <dgm:pt modelId="{DD788F34-BA89-4EB3-A9CB-B36B2777A46A}">
      <dgm:prSet phldrT="[Text]" custT="1"/>
      <dgm:spPr/>
      <dgm:t>
        <a:bodyPr/>
        <a:lstStyle/>
        <a:p>
          <a:r>
            <a:rPr lang="en-US" sz="1700" dirty="0"/>
            <a:t>Average Age</a:t>
          </a:r>
        </a:p>
        <a:p>
          <a:r>
            <a:rPr lang="en-US" sz="1700" dirty="0"/>
            <a:t>NHW 42</a:t>
          </a:r>
        </a:p>
        <a:p>
          <a:r>
            <a:rPr lang="en-US" sz="1700" dirty="0"/>
            <a:t>HW 28</a:t>
          </a:r>
        </a:p>
      </dgm:t>
    </dgm:pt>
    <dgm:pt modelId="{2A72ECE0-2AC4-44B1-BE2F-6D5D29252684}" type="parTrans" cxnId="{FF9AF5F4-A229-4278-9163-60407EDBA42F}">
      <dgm:prSet/>
      <dgm:spPr/>
      <dgm:t>
        <a:bodyPr/>
        <a:lstStyle/>
        <a:p>
          <a:endParaRPr lang="en-US" sz="1600"/>
        </a:p>
      </dgm:t>
    </dgm:pt>
    <dgm:pt modelId="{C644FCEC-608D-4A3F-A581-04D79A69F9E9}" type="sibTrans" cxnId="{FF9AF5F4-A229-4278-9163-60407EDBA42F}">
      <dgm:prSet/>
      <dgm:spPr/>
      <dgm:t>
        <a:bodyPr/>
        <a:lstStyle/>
        <a:p>
          <a:endParaRPr lang="en-US" sz="1600"/>
        </a:p>
      </dgm:t>
    </dgm:pt>
    <dgm:pt modelId="{24ED2DAF-6C8B-4C91-A5BD-B1E5F3977AEB}">
      <dgm:prSet phldrT="[Text]" custT="1"/>
      <dgm:spPr/>
      <dgm:t>
        <a:bodyPr/>
        <a:lstStyle/>
        <a:p>
          <a:r>
            <a:rPr lang="en-US" sz="1700" dirty="0"/>
            <a:t>Population</a:t>
          </a:r>
        </a:p>
        <a:p>
          <a:r>
            <a:rPr lang="en-US" sz="1700" dirty="0"/>
            <a:t>NHW 2%</a:t>
          </a:r>
        </a:p>
        <a:p>
          <a:r>
            <a:rPr lang="en-US" sz="1700" dirty="0"/>
            <a:t> HW 70%</a:t>
          </a:r>
        </a:p>
      </dgm:t>
    </dgm:pt>
    <dgm:pt modelId="{CB0BD51F-3F00-46F2-8050-8AEF1D1393D6}" type="parTrans" cxnId="{8E3D4CE8-584E-4840-B74E-97EC713A6CBE}">
      <dgm:prSet/>
      <dgm:spPr/>
      <dgm:t>
        <a:bodyPr/>
        <a:lstStyle/>
        <a:p>
          <a:endParaRPr lang="en-US" sz="1600"/>
        </a:p>
      </dgm:t>
    </dgm:pt>
    <dgm:pt modelId="{91901A1D-5CED-45D3-9C3E-B2FC2A236C6F}" type="sibTrans" cxnId="{8E3D4CE8-584E-4840-B74E-97EC713A6CBE}">
      <dgm:prSet/>
      <dgm:spPr/>
      <dgm:t>
        <a:bodyPr/>
        <a:lstStyle/>
        <a:p>
          <a:endParaRPr lang="en-US" sz="1600"/>
        </a:p>
      </dgm:t>
    </dgm:pt>
    <dgm:pt modelId="{E47CEB3E-EEA2-4ADA-90BB-987F6144850F}">
      <dgm:prSet phldrT="[Text]" custT="1"/>
      <dgm:spPr/>
      <dgm:t>
        <a:bodyPr/>
        <a:lstStyle/>
        <a:p>
          <a:r>
            <a:rPr lang="en-US" sz="1700" dirty="0"/>
            <a:t>Workforce</a:t>
          </a:r>
        </a:p>
        <a:p>
          <a:r>
            <a:rPr lang="en-US" sz="1700" dirty="0"/>
            <a:t>H vs NH</a:t>
          </a:r>
        </a:p>
        <a:p>
          <a:r>
            <a:rPr lang="en-US" sz="1700" dirty="0"/>
            <a:t> 3:1</a:t>
          </a:r>
        </a:p>
      </dgm:t>
    </dgm:pt>
    <dgm:pt modelId="{52C9B1FB-A111-4EAE-A861-BE96B26FF664}" type="parTrans" cxnId="{7D67790F-41A3-4D7C-8C4B-3E580679AB5B}">
      <dgm:prSet/>
      <dgm:spPr/>
      <dgm:t>
        <a:bodyPr/>
        <a:lstStyle/>
        <a:p>
          <a:endParaRPr lang="en-US" sz="1600"/>
        </a:p>
      </dgm:t>
    </dgm:pt>
    <dgm:pt modelId="{9637E2DA-731A-40D2-AC0E-2A9D5B150B89}" type="sibTrans" cxnId="{7D67790F-41A3-4D7C-8C4B-3E580679AB5B}">
      <dgm:prSet/>
      <dgm:spPr/>
      <dgm:t>
        <a:bodyPr/>
        <a:lstStyle/>
        <a:p>
          <a:endParaRPr lang="en-US" sz="1600"/>
        </a:p>
      </dgm:t>
    </dgm:pt>
    <dgm:pt modelId="{69A1227D-F346-4A28-A7E7-9BE3D1C72A5E}">
      <dgm:prSet phldrT="[Text]" custT="1"/>
      <dgm:spPr>
        <a:solidFill>
          <a:schemeClr val="accent1">
            <a:lumMod val="75000"/>
          </a:schemeClr>
        </a:solidFill>
      </dgm:spPr>
      <dgm:t>
        <a:bodyPr/>
        <a:lstStyle/>
        <a:p>
          <a:endParaRPr lang="en-US" sz="1800" dirty="0"/>
        </a:p>
      </dgm:t>
    </dgm:pt>
    <dgm:pt modelId="{BB0BC0DE-3982-41C3-8FDA-60903CD5FED0}" type="parTrans" cxnId="{6636E8A2-1707-4A23-A8B6-279AADA76057}">
      <dgm:prSet/>
      <dgm:spPr/>
      <dgm:t>
        <a:bodyPr/>
        <a:lstStyle/>
        <a:p>
          <a:endParaRPr lang="en-US" sz="1600"/>
        </a:p>
      </dgm:t>
    </dgm:pt>
    <dgm:pt modelId="{8D1B8563-1C32-4F5E-9697-3325E4675803}" type="sibTrans" cxnId="{6636E8A2-1707-4A23-A8B6-279AADA76057}">
      <dgm:prSet/>
      <dgm:spPr/>
      <dgm:t>
        <a:bodyPr/>
        <a:lstStyle/>
        <a:p>
          <a:endParaRPr lang="en-US" sz="1600"/>
        </a:p>
      </dgm:t>
    </dgm:pt>
    <dgm:pt modelId="{D1C5E928-ABBF-4163-B7CF-C3577702258A}">
      <dgm:prSet phldrT="[Text]" custT="1"/>
      <dgm:spPr>
        <a:solidFill>
          <a:schemeClr val="accent1">
            <a:lumMod val="75000"/>
          </a:schemeClr>
        </a:solidFill>
      </dgm:spPr>
      <dgm:t>
        <a:bodyPr/>
        <a:lstStyle/>
        <a:p>
          <a:endParaRPr lang="en-US" sz="1800" dirty="0"/>
        </a:p>
      </dgm:t>
    </dgm:pt>
    <dgm:pt modelId="{704DF655-C6E3-4B93-88A4-9975B01F3E2B}" type="parTrans" cxnId="{85D60A3C-D524-4AC3-B95F-5407518A1A4F}">
      <dgm:prSet/>
      <dgm:spPr/>
      <dgm:t>
        <a:bodyPr/>
        <a:lstStyle/>
        <a:p>
          <a:endParaRPr lang="en-US"/>
        </a:p>
      </dgm:t>
    </dgm:pt>
    <dgm:pt modelId="{043C52B3-E94B-456F-B942-830E00F3F708}" type="sibTrans" cxnId="{85D60A3C-D524-4AC3-B95F-5407518A1A4F}">
      <dgm:prSet/>
      <dgm:spPr/>
      <dgm:t>
        <a:bodyPr/>
        <a:lstStyle/>
        <a:p>
          <a:endParaRPr lang="en-US"/>
        </a:p>
      </dgm:t>
    </dgm:pt>
    <dgm:pt modelId="{E37E0DDD-4F38-4D21-9FE7-4B7ECE7CB9DA}" type="pres">
      <dgm:prSet presAssocID="{A89187DA-A57B-4D86-BC15-1357D4FD13B7}" presName="Name0" presStyleCnt="0">
        <dgm:presLayoutVars>
          <dgm:chMax val="11"/>
          <dgm:chPref val="11"/>
          <dgm:dir/>
          <dgm:resizeHandles/>
        </dgm:presLayoutVars>
      </dgm:prSet>
      <dgm:spPr/>
    </dgm:pt>
    <dgm:pt modelId="{5AB7C1A8-CACB-4A29-8371-7F80EAC5B1E4}" type="pres">
      <dgm:prSet presAssocID="{69A1227D-F346-4A28-A7E7-9BE3D1C72A5E}" presName="Accent5" presStyleCnt="0"/>
      <dgm:spPr/>
    </dgm:pt>
    <dgm:pt modelId="{AEAA7E97-7902-4C5A-B2C3-6960D2428BEA}" type="pres">
      <dgm:prSet presAssocID="{69A1227D-F346-4A28-A7E7-9BE3D1C72A5E}" presName="Accent" presStyleLbl="node1" presStyleIdx="0" presStyleCnt="5"/>
      <dgm:spPr/>
    </dgm:pt>
    <dgm:pt modelId="{B4B0D028-5258-4D77-8122-54614F776084}" type="pres">
      <dgm:prSet presAssocID="{69A1227D-F346-4A28-A7E7-9BE3D1C72A5E}" presName="ParentBackground5" presStyleCnt="0"/>
      <dgm:spPr/>
    </dgm:pt>
    <dgm:pt modelId="{B9FD83B1-A23E-496D-B9F5-B17E98489B3C}" type="pres">
      <dgm:prSet presAssocID="{69A1227D-F346-4A28-A7E7-9BE3D1C72A5E}" presName="ParentBackground" presStyleLbl="fgAcc1" presStyleIdx="0" presStyleCnt="5"/>
      <dgm:spPr/>
      <dgm:t>
        <a:bodyPr/>
        <a:lstStyle/>
        <a:p>
          <a:endParaRPr lang="en-US"/>
        </a:p>
      </dgm:t>
    </dgm:pt>
    <dgm:pt modelId="{3CB36F8D-F21C-473A-BB2C-0210E5559629}" type="pres">
      <dgm:prSet presAssocID="{69A1227D-F346-4A28-A7E7-9BE3D1C72A5E}" presName="Parent5" presStyleLbl="revTx" presStyleIdx="0" presStyleCnt="0">
        <dgm:presLayoutVars>
          <dgm:chMax val="1"/>
          <dgm:chPref val="1"/>
          <dgm:bulletEnabled val="1"/>
        </dgm:presLayoutVars>
      </dgm:prSet>
      <dgm:spPr/>
      <dgm:t>
        <a:bodyPr/>
        <a:lstStyle/>
        <a:p>
          <a:endParaRPr lang="en-US"/>
        </a:p>
      </dgm:t>
    </dgm:pt>
    <dgm:pt modelId="{D40B921F-7CF1-4384-84C9-45B2F7B29165}" type="pres">
      <dgm:prSet presAssocID="{E47CEB3E-EEA2-4ADA-90BB-987F6144850F}" presName="Accent4" presStyleCnt="0"/>
      <dgm:spPr/>
    </dgm:pt>
    <dgm:pt modelId="{B2D79639-3068-4E53-BE39-06A1A5535694}" type="pres">
      <dgm:prSet presAssocID="{E47CEB3E-EEA2-4ADA-90BB-987F6144850F}" presName="Accent" presStyleLbl="node1" presStyleIdx="1" presStyleCnt="5"/>
      <dgm:spPr/>
    </dgm:pt>
    <dgm:pt modelId="{A1256227-CF49-44AA-B08E-EB96B5FC4803}" type="pres">
      <dgm:prSet presAssocID="{E47CEB3E-EEA2-4ADA-90BB-987F6144850F}" presName="ParentBackground4" presStyleCnt="0"/>
      <dgm:spPr/>
    </dgm:pt>
    <dgm:pt modelId="{B1604655-0A81-4DEB-9018-FD65D276BF90}" type="pres">
      <dgm:prSet presAssocID="{E47CEB3E-EEA2-4ADA-90BB-987F6144850F}" presName="ParentBackground" presStyleLbl="fgAcc1" presStyleIdx="1" presStyleCnt="5"/>
      <dgm:spPr/>
      <dgm:t>
        <a:bodyPr/>
        <a:lstStyle/>
        <a:p>
          <a:endParaRPr lang="en-US"/>
        </a:p>
      </dgm:t>
    </dgm:pt>
    <dgm:pt modelId="{BB86B6FD-8068-43C4-9B44-B3A6D7B805C0}" type="pres">
      <dgm:prSet presAssocID="{E47CEB3E-EEA2-4ADA-90BB-987F6144850F}" presName="Parent4" presStyleLbl="revTx" presStyleIdx="0" presStyleCnt="0">
        <dgm:presLayoutVars>
          <dgm:chMax val="1"/>
          <dgm:chPref val="1"/>
          <dgm:bulletEnabled val="1"/>
        </dgm:presLayoutVars>
      </dgm:prSet>
      <dgm:spPr/>
      <dgm:t>
        <a:bodyPr/>
        <a:lstStyle/>
        <a:p>
          <a:endParaRPr lang="en-US"/>
        </a:p>
      </dgm:t>
    </dgm:pt>
    <dgm:pt modelId="{EFA5D972-56C7-46E0-B6BA-14137ABC11D8}" type="pres">
      <dgm:prSet presAssocID="{D1C5E928-ABBF-4163-B7CF-C3577702258A}" presName="Accent3" presStyleCnt="0"/>
      <dgm:spPr/>
    </dgm:pt>
    <dgm:pt modelId="{763D3ED4-645D-429A-A54D-B07245AA0FE7}" type="pres">
      <dgm:prSet presAssocID="{D1C5E928-ABBF-4163-B7CF-C3577702258A}" presName="Accent" presStyleLbl="node1" presStyleIdx="2" presStyleCnt="5"/>
      <dgm:spPr/>
    </dgm:pt>
    <dgm:pt modelId="{A6836885-598B-4B46-B0D2-E0E11EF13DA6}" type="pres">
      <dgm:prSet presAssocID="{D1C5E928-ABBF-4163-B7CF-C3577702258A}" presName="ParentBackground3" presStyleCnt="0"/>
      <dgm:spPr/>
    </dgm:pt>
    <dgm:pt modelId="{E9462380-C1BC-4EBD-B810-3BB12BB8D637}" type="pres">
      <dgm:prSet presAssocID="{D1C5E928-ABBF-4163-B7CF-C3577702258A}" presName="ParentBackground" presStyleLbl="fgAcc1" presStyleIdx="2" presStyleCnt="5"/>
      <dgm:spPr/>
      <dgm:t>
        <a:bodyPr/>
        <a:lstStyle/>
        <a:p>
          <a:endParaRPr lang="en-US"/>
        </a:p>
      </dgm:t>
    </dgm:pt>
    <dgm:pt modelId="{43DFA5FF-9F0C-405E-8A9C-3461FA1FE00D}" type="pres">
      <dgm:prSet presAssocID="{D1C5E928-ABBF-4163-B7CF-C3577702258A}" presName="Parent3" presStyleLbl="revTx" presStyleIdx="0" presStyleCnt="0">
        <dgm:presLayoutVars>
          <dgm:chMax val="1"/>
          <dgm:chPref val="1"/>
          <dgm:bulletEnabled val="1"/>
        </dgm:presLayoutVars>
      </dgm:prSet>
      <dgm:spPr/>
      <dgm:t>
        <a:bodyPr/>
        <a:lstStyle/>
        <a:p>
          <a:endParaRPr lang="en-US"/>
        </a:p>
      </dgm:t>
    </dgm:pt>
    <dgm:pt modelId="{854218E5-9D08-4E58-A9F5-A661E847D7A9}" type="pres">
      <dgm:prSet presAssocID="{24ED2DAF-6C8B-4C91-A5BD-B1E5F3977AEB}" presName="Accent2" presStyleCnt="0"/>
      <dgm:spPr/>
    </dgm:pt>
    <dgm:pt modelId="{1A166812-C5F7-4F8F-815D-9DD7C3A71549}" type="pres">
      <dgm:prSet presAssocID="{24ED2DAF-6C8B-4C91-A5BD-B1E5F3977AEB}" presName="Accent" presStyleLbl="node1" presStyleIdx="3" presStyleCnt="5"/>
      <dgm:spPr/>
    </dgm:pt>
    <dgm:pt modelId="{7EC789D9-1FEE-4445-B3B0-9FDD79663B0D}" type="pres">
      <dgm:prSet presAssocID="{24ED2DAF-6C8B-4C91-A5BD-B1E5F3977AEB}" presName="ParentBackground2" presStyleCnt="0"/>
      <dgm:spPr/>
    </dgm:pt>
    <dgm:pt modelId="{F02E0771-DC74-4DF4-BF5C-439221E68A23}" type="pres">
      <dgm:prSet presAssocID="{24ED2DAF-6C8B-4C91-A5BD-B1E5F3977AEB}" presName="ParentBackground" presStyleLbl="fgAcc1" presStyleIdx="3" presStyleCnt="5"/>
      <dgm:spPr/>
      <dgm:t>
        <a:bodyPr/>
        <a:lstStyle/>
        <a:p>
          <a:endParaRPr lang="en-US"/>
        </a:p>
      </dgm:t>
    </dgm:pt>
    <dgm:pt modelId="{E192F4B0-9FD6-4054-8F13-4436CD859A84}" type="pres">
      <dgm:prSet presAssocID="{24ED2DAF-6C8B-4C91-A5BD-B1E5F3977AEB}" presName="Parent2" presStyleLbl="revTx" presStyleIdx="0" presStyleCnt="0">
        <dgm:presLayoutVars>
          <dgm:chMax val="1"/>
          <dgm:chPref val="1"/>
          <dgm:bulletEnabled val="1"/>
        </dgm:presLayoutVars>
      </dgm:prSet>
      <dgm:spPr/>
      <dgm:t>
        <a:bodyPr/>
        <a:lstStyle/>
        <a:p>
          <a:endParaRPr lang="en-US"/>
        </a:p>
      </dgm:t>
    </dgm:pt>
    <dgm:pt modelId="{E714ECA3-26D0-4006-BC14-33D91E89EC99}" type="pres">
      <dgm:prSet presAssocID="{DD788F34-BA89-4EB3-A9CB-B36B2777A46A}" presName="Accent1" presStyleCnt="0"/>
      <dgm:spPr/>
    </dgm:pt>
    <dgm:pt modelId="{867F395D-E1BF-4C18-A08E-E7C0FF44EA5B}" type="pres">
      <dgm:prSet presAssocID="{DD788F34-BA89-4EB3-A9CB-B36B2777A46A}" presName="Accent" presStyleLbl="node1" presStyleIdx="4" presStyleCnt="5"/>
      <dgm:spPr/>
    </dgm:pt>
    <dgm:pt modelId="{DE0ABFFA-F57E-4947-88BD-BC3412FF07FB}" type="pres">
      <dgm:prSet presAssocID="{DD788F34-BA89-4EB3-A9CB-B36B2777A46A}" presName="ParentBackground1" presStyleCnt="0"/>
      <dgm:spPr/>
    </dgm:pt>
    <dgm:pt modelId="{5715112A-6A7D-4B65-AA9E-B6F18B6AB8B1}" type="pres">
      <dgm:prSet presAssocID="{DD788F34-BA89-4EB3-A9CB-B36B2777A46A}" presName="ParentBackground" presStyleLbl="fgAcc1" presStyleIdx="4" presStyleCnt="5"/>
      <dgm:spPr/>
      <dgm:t>
        <a:bodyPr/>
        <a:lstStyle/>
        <a:p>
          <a:endParaRPr lang="en-US"/>
        </a:p>
      </dgm:t>
    </dgm:pt>
    <dgm:pt modelId="{646AAE43-AA48-4E4F-A130-96A61FB13F4F}" type="pres">
      <dgm:prSet presAssocID="{DD788F34-BA89-4EB3-A9CB-B36B2777A46A}" presName="Parent1" presStyleLbl="revTx" presStyleIdx="0" presStyleCnt="0">
        <dgm:presLayoutVars>
          <dgm:chMax val="1"/>
          <dgm:chPref val="1"/>
          <dgm:bulletEnabled val="1"/>
        </dgm:presLayoutVars>
      </dgm:prSet>
      <dgm:spPr/>
      <dgm:t>
        <a:bodyPr/>
        <a:lstStyle/>
        <a:p>
          <a:endParaRPr lang="en-US"/>
        </a:p>
      </dgm:t>
    </dgm:pt>
  </dgm:ptLst>
  <dgm:cxnLst>
    <dgm:cxn modelId="{6797D1D0-0C37-1945-B387-57D749DBB820}" type="presOf" srcId="{D1C5E928-ABBF-4163-B7CF-C3577702258A}" destId="{E9462380-C1BC-4EBD-B810-3BB12BB8D637}" srcOrd="0" destOrd="0" presId="urn:microsoft.com/office/officeart/2011/layout/CircleProcess"/>
    <dgm:cxn modelId="{6636E8A2-1707-4A23-A8B6-279AADA76057}" srcId="{A89187DA-A57B-4D86-BC15-1357D4FD13B7}" destId="{69A1227D-F346-4A28-A7E7-9BE3D1C72A5E}" srcOrd="4" destOrd="0" parTransId="{BB0BC0DE-3982-41C3-8FDA-60903CD5FED0}" sibTransId="{8D1B8563-1C32-4F5E-9697-3325E4675803}"/>
    <dgm:cxn modelId="{7D67790F-41A3-4D7C-8C4B-3E580679AB5B}" srcId="{A89187DA-A57B-4D86-BC15-1357D4FD13B7}" destId="{E47CEB3E-EEA2-4ADA-90BB-987F6144850F}" srcOrd="3" destOrd="0" parTransId="{52C9B1FB-A111-4EAE-A861-BE96B26FF664}" sibTransId="{9637E2DA-731A-40D2-AC0E-2A9D5B150B89}"/>
    <dgm:cxn modelId="{82B1827B-F3E7-D547-8EFD-564D7034C0F7}" type="presOf" srcId="{DD788F34-BA89-4EB3-A9CB-B36B2777A46A}" destId="{646AAE43-AA48-4E4F-A130-96A61FB13F4F}" srcOrd="1" destOrd="0" presId="urn:microsoft.com/office/officeart/2011/layout/CircleProcess"/>
    <dgm:cxn modelId="{85D60A3C-D524-4AC3-B95F-5407518A1A4F}" srcId="{A89187DA-A57B-4D86-BC15-1357D4FD13B7}" destId="{D1C5E928-ABBF-4163-B7CF-C3577702258A}" srcOrd="2" destOrd="0" parTransId="{704DF655-C6E3-4B93-88A4-9975B01F3E2B}" sibTransId="{043C52B3-E94B-456F-B942-830E00F3F708}"/>
    <dgm:cxn modelId="{8E3D4CE8-584E-4840-B74E-97EC713A6CBE}" srcId="{A89187DA-A57B-4D86-BC15-1357D4FD13B7}" destId="{24ED2DAF-6C8B-4C91-A5BD-B1E5F3977AEB}" srcOrd="1" destOrd="0" parTransId="{CB0BD51F-3F00-46F2-8050-8AEF1D1393D6}" sibTransId="{91901A1D-5CED-45D3-9C3E-B2FC2A236C6F}"/>
    <dgm:cxn modelId="{5902A282-1435-104C-A4E5-207804CD3E84}" type="presOf" srcId="{24ED2DAF-6C8B-4C91-A5BD-B1E5F3977AEB}" destId="{F02E0771-DC74-4DF4-BF5C-439221E68A23}" srcOrd="0" destOrd="0" presId="urn:microsoft.com/office/officeart/2011/layout/CircleProcess"/>
    <dgm:cxn modelId="{FF9AF5F4-A229-4278-9163-60407EDBA42F}" srcId="{A89187DA-A57B-4D86-BC15-1357D4FD13B7}" destId="{DD788F34-BA89-4EB3-A9CB-B36B2777A46A}" srcOrd="0" destOrd="0" parTransId="{2A72ECE0-2AC4-44B1-BE2F-6D5D29252684}" sibTransId="{C644FCEC-608D-4A3F-A581-04D79A69F9E9}"/>
    <dgm:cxn modelId="{ADC18DD6-A49C-F644-9B3E-F2DC9DC16F0C}" type="presOf" srcId="{E47CEB3E-EEA2-4ADA-90BB-987F6144850F}" destId="{B1604655-0A81-4DEB-9018-FD65D276BF90}" srcOrd="0" destOrd="0" presId="urn:microsoft.com/office/officeart/2011/layout/CircleProcess"/>
    <dgm:cxn modelId="{5495C3E7-E13E-3A40-BEA6-D3FDFE35C4FB}" type="presOf" srcId="{E47CEB3E-EEA2-4ADA-90BB-987F6144850F}" destId="{BB86B6FD-8068-43C4-9B44-B3A6D7B805C0}" srcOrd="1" destOrd="0" presId="urn:microsoft.com/office/officeart/2011/layout/CircleProcess"/>
    <dgm:cxn modelId="{7A2FE448-92AD-054E-BFCD-755E418EBC7A}" type="presOf" srcId="{69A1227D-F346-4A28-A7E7-9BE3D1C72A5E}" destId="{B9FD83B1-A23E-496D-B9F5-B17E98489B3C}" srcOrd="0" destOrd="0" presId="urn:microsoft.com/office/officeart/2011/layout/CircleProcess"/>
    <dgm:cxn modelId="{7F784A9F-E42C-364B-857E-BDCBB9494EB9}" type="presOf" srcId="{69A1227D-F346-4A28-A7E7-9BE3D1C72A5E}" destId="{3CB36F8D-F21C-473A-BB2C-0210E5559629}" srcOrd="1" destOrd="0" presId="urn:microsoft.com/office/officeart/2011/layout/CircleProcess"/>
    <dgm:cxn modelId="{2E54FE3E-A566-B84E-A325-BC7A1594347C}" type="presOf" srcId="{A89187DA-A57B-4D86-BC15-1357D4FD13B7}" destId="{E37E0DDD-4F38-4D21-9FE7-4B7ECE7CB9DA}" srcOrd="0" destOrd="0" presId="urn:microsoft.com/office/officeart/2011/layout/CircleProcess"/>
    <dgm:cxn modelId="{23EE32F2-EE29-8746-ADEA-DC174843FD6C}" type="presOf" srcId="{24ED2DAF-6C8B-4C91-A5BD-B1E5F3977AEB}" destId="{E192F4B0-9FD6-4054-8F13-4436CD859A84}" srcOrd="1" destOrd="0" presId="urn:microsoft.com/office/officeart/2011/layout/CircleProcess"/>
    <dgm:cxn modelId="{2EFDE3C3-DB99-FF47-B021-0EFDBE36939C}" type="presOf" srcId="{D1C5E928-ABBF-4163-B7CF-C3577702258A}" destId="{43DFA5FF-9F0C-405E-8A9C-3461FA1FE00D}" srcOrd="1" destOrd="0" presId="urn:microsoft.com/office/officeart/2011/layout/CircleProcess"/>
    <dgm:cxn modelId="{B2648C0D-9B26-E94A-A222-0BF645B52C9F}" type="presOf" srcId="{DD788F34-BA89-4EB3-A9CB-B36B2777A46A}" destId="{5715112A-6A7D-4B65-AA9E-B6F18B6AB8B1}" srcOrd="0" destOrd="0" presId="urn:microsoft.com/office/officeart/2011/layout/CircleProcess"/>
    <dgm:cxn modelId="{C90C6A92-2922-C84F-9622-4E889649EA3D}" type="presParOf" srcId="{E37E0DDD-4F38-4D21-9FE7-4B7ECE7CB9DA}" destId="{5AB7C1A8-CACB-4A29-8371-7F80EAC5B1E4}" srcOrd="0" destOrd="0" presId="urn:microsoft.com/office/officeart/2011/layout/CircleProcess"/>
    <dgm:cxn modelId="{54052D9D-9E87-7F4D-B06A-DCE99A7384C7}" type="presParOf" srcId="{5AB7C1A8-CACB-4A29-8371-7F80EAC5B1E4}" destId="{AEAA7E97-7902-4C5A-B2C3-6960D2428BEA}" srcOrd="0" destOrd="0" presId="urn:microsoft.com/office/officeart/2011/layout/CircleProcess"/>
    <dgm:cxn modelId="{54D3C58E-D508-2843-883A-FE3654E05799}" type="presParOf" srcId="{E37E0DDD-4F38-4D21-9FE7-4B7ECE7CB9DA}" destId="{B4B0D028-5258-4D77-8122-54614F776084}" srcOrd="1" destOrd="0" presId="urn:microsoft.com/office/officeart/2011/layout/CircleProcess"/>
    <dgm:cxn modelId="{B29A291B-33F1-7C46-B82A-C2CB2FE72CCB}" type="presParOf" srcId="{B4B0D028-5258-4D77-8122-54614F776084}" destId="{B9FD83B1-A23E-496D-B9F5-B17E98489B3C}" srcOrd="0" destOrd="0" presId="urn:microsoft.com/office/officeart/2011/layout/CircleProcess"/>
    <dgm:cxn modelId="{FE47BE9E-01A5-F043-B7B3-0488F6CD5661}" type="presParOf" srcId="{E37E0DDD-4F38-4D21-9FE7-4B7ECE7CB9DA}" destId="{3CB36F8D-F21C-473A-BB2C-0210E5559629}" srcOrd="2" destOrd="0" presId="urn:microsoft.com/office/officeart/2011/layout/CircleProcess"/>
    <dgm:cxn modelId="{F68799E4-9924-EE4D-A7A9-C9E5C35E5CAE}" type="presParOf" srcId="{E37E0DDD-4F38-4D21-9FE7-4B7ECE7CB9DA}" destId="{D40B921F-7CF1-4384-84C9-45B2F7B29165}" srcOrd="3" destOrd="0" presId="urn:microsoft.com/office/officeart/2011/layout/CircleProcess"/>
    <dgm:cxn modelId="{1B87D179-4165-644D-8E10-C96984319741}" type="presParOf" srcId="{D40B921F-7CF1-4384-84C9-45B2F7B29165}" destId="{B2D79639-3068-4E53-BE39-06A1A5535694}" srcOrd="0" destOrd="0" presId="urn:microsoft.com/office/officeart/2011/layout/CircleProcess"/>
    <dgm:cxn modelId="{C1F6B817-8BCF-5C41-A16E-39033684354A}" type="presParOf" srcId="{E37E0DDD-4F38-4D21-9FE7-4B7ECE7CB9DA}" destId="{A1256227-CF49-44AA-B08E-EB96B5FC4803}" srcOrd="4" destOrd="0" presId="urn:microsoft.com/office/officeart/2011/layout/CircleProcess"/>
    <dgm:cxn modelId="{9F4EF859-79BF-7D47-8BCC-9839B41276B3}" type="presParOf" srcId="{A1256227-CF49-44AA-B08E-EB96B5FC4803}" destId="{B1604655-0A81-4DEB-9018-FD65D276BF90}" srcOrd="0" destOrd="0" presId="urn:microsoft.com/office/officeart/2011/layout/CircleProcess"/>
    <dgm:cxn modelId="{2CBBB83D-47BF-DF4D-99D8-7DEE04E240ED}" type="presParOf" srcId="{E37E0DDD-4F38-4D21-9FE7-4B7ECE7CB9DA}" destId="{BB86B6FD-8068-43C4-9B44-B3A6D7B805C0}" srcOrd="5" destOrd="0" presId="urn:microsoft.com/office/officeart/2011/layout/CircleProcess"/>
    <dgm:cxn modelId="{80190C21-0191-FE4E-9486-5FB4EA70D4F3}" type="presParOf" srcId="{E37E0DDD-4F38-4D21-9FE7-4B7ECE7CB9DA}" destId="{EFA5D972-56C7-46E0-B6BA-14137ABC11D8}" srcOrd="6" destOrd="0" presId="urn:microsoft.com/office/officeart/2011/layout/CircleProcess"/>
    <dgm:cxn modelId="{7D5DA1AA-8A88-B34E-9D04-99E271160231}" type="presParOf" srcId="{EFA5D972-56C7-46E0-B6BA-14137ABC11D8}" destId="{763D3ED4-645D-429A-A54D-B07245AA0FE7}" srcOrd="0" destOrd="0" presId="urn:microsoft.com/office/officeart/2011/layout/CircleProcess"/>
    <dgm:cxn modelId="{53CE3B4A-4DF5-EC41-A6B7-9D13D8AB6156}" type="presParOf" srcId="{E37E0DDD-4F38-4D21-9FE7-4B7ECE7CB9DA}" destId="{A6836885-598B-4B46-B0D2-E0E11EF13DA6}" srcOrd="7" destOrd="0" presId="urn:microsoft.com/office/officeart/2011/layout/CircleProcess"/>
    <dgm:cxn modelId="{990A6C7F-4BF7-5642-BAA4-B227CE708B22}" type="presParOf" srcId="{A6836885-598B-4B46-B0D2-E0E11EF13DA6}" destId="{E9462380-C1BC-4EBD-B810-3BB12BB8D637}" srcOrd="0" destOrd="0" presId="urn:microsoft.com/office/officeart/2011/layout/CircleProcess"/>
    <dgm:cxn modelId="{57F465E0-C1EA-6144-9166-D44337AFB6D2}" type="presParOf" srcId="{E37E0DDD-4F38-4D21-9FE7-4B7ECE7CB9DA}" destId="{43DFA5FF-9F0C-405E-8A9C-3461FA1FE00D}" srcOrd="8" destOrd="0" presId="urn:microsoft.com/office/officeart/2011/layout/CircleProcess"/>
    <dgm:cxn modelId="{B2F85258-BA69-A242-B225-E57B98646431}" type="presParOf" srcId="{E37E0DDD-4F38-4D21-9FE7-4B7ECE7CB9DA}" destId="{854218E5-9D08-4E58-A9F5-A661E847D7A9}" srcOrd="9" destOrd="0" presId="urn:microsoft.com/office/officeart/2011/layout/CircleProcess"/>
    <dgm:cxn modelId="{2F8FF993-4329-2B4E-9CE0-9C13BD153404}" type="presParOf" srcId="{854218E5-9D08-4E58-A9F5-A661E847D7A9}" destId="{1A166812-C5F7-4F8F-815D-9DD7C3A71549}" srcOrd="0" destOrd="0" presId="urn:microsoft.com/office/officeart/2011/layout/CircleProcess"/>
    <dgm:cxn modelId="{2ED5DE1D-82F8-924E-BBA1-4026EF313B4C}" type="presParOf" srcId="{E37E0DDD-4F38-4D21-9FE7-4B7ECE7CB9DA}" destId="{7EC789D9-1FEE-4445-B3B0-9FDD79663B0D}" srcOrd="10" destOrd="0" presId="urn:microsoft.com/office/officeart/2011/layout/CircleProcess"/>
    <dgm:cxn modelId="{8E85814B-06EA-4849-8AD4-710B7F1834AF}" type="presParOf" srcId="{7EC789D9-1FEE-4445-B3B0-9FDD79663B0D}" destId="{F02E0771-DC74-4DF4-BF5C-439221E68A23}" srcOrd="0" destOrd="0" presId="urn:microsoft.com/office/officeart/2011/layout/CircleProcess"/>
    <dgm:cxn modelId="{A942613C-DEB3-4241-82F7-1EE50F598AA9}" type="presParOf" srcId="{E37E0DDD-4F38-4D21-9FE7-4B7ECE7CB9DA}" destId="{E192F4B0-9FD6-4054-8F13-4436CD859A84}" srcOrd="11" destOrd="0" presId="urn:microsoft.com/office/officeart/2011/layout/CircleProcess"/>
    <dgm:cxn modelId="{73A14E11-433A-F746-8962-C935251A7042}" type="presParOf" srcId="{E37E0DDD-4F38-4D21-9FE7-4B7ECE7CB9DA}" destId="{E714ECA3-26D0-4006-BC14-33D91E89EC99}" srcOrd="12" destOrd="0" presId="urn:microsoft.com/office/officeart/2011/layout/CircleProcess"/>
    <dgm:cxn modelId="{2FBB649A-4FB8-9C4B-A72A-AA450BA81D77}" type="presParOf" srcId="{E714ECA3-26D0-4006-BC14-33D91E89EC99}" destId="{867F395D-E1BF-4C18-A08E-E7C0FF44EA5B}" srcOrd="0" destOrd="0" presId="urn:microsoft.com/office/officeart/2011/layout/CircleProcess"/>
    <dgm:cxn modelId="{2A1B84E7-93DF-C94C-BE6F-900B26468863}" type="presParOf" srcId="{E37E0DDD-4F38-4D21-9FE7-4B7ECE7CB9DA}" destId="{DE0ABFFA-F57E-4947-88BD-BC3412FF07FB}" srcOrd="13" destOrd="0" presId="urn:microsoft.com/office/officeart/2011/layout/CircleProcess"/>
    <dgm:cxn modelId="{0A2282A0-BCBB-4643-9AC8-0F4CDDC91972}" type="presParOf" srcId="{DE0ABFFA-F57E-4947-88BD-BC3412FF07FB}" destId="{5715112A-6A7D-4B65-AA9E-B6F18B6AB8B1}" srcOrd="0" destOrd="0" presId="urn:microsoft.com/office/officeart/2011/layout/CircleProcess"/>
    <dgm:cxn modelId="{A22CB963-CC99-784A-9778-46794086D9F8}" type="presParOf" srcId="{E37E0DDD-4F38-4D21-9FE7-4B7ECE7CB9DA}" destId="{646AAE43-AA48-4E4F-A130-96A61FB13F4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265862-1576-4787-BD41-A685DDD90DD2}"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en-US"/>
        </a:p>
      </dgm:t>
    </dgm:pt>
    <dgm:pt modelId="{12557046-2586-4E54-A518-D72D0775D24F}">
      <dgm:prSet phldrT="[Text]"/>
      <dgm:spPr/>
      <dgm:t>
        <a:bodyPr/>
        <a:lstStyle/>
        <a:p>
          <a:r>
            <a:rPr lang="en-US" dirty="0"/>
            <a:t>97% Hispanic</a:t>
          </a:r>
        </a:p>
      </dgm:t>
    </dgm:pt>
    <dgm:pt modelId="{76A513B1-A660-4455-A4F0-513DFAB6FDF4}" type="parTrans" cxnId="{E08984E6-802B-4EE2-A9D6-0FB1E88DE5AF}">
      <dgm:prSet/>
      <dgm:spPr/>
      <dgm:t>
        <a:bodyPr/>
        <a:lstStyle/>
        <a:p>
          <a:endParaRPr lang="en-US"/>
        </a:p>
      </dgm:t>
    </dgm:pt>
    <dgm:pt modelId="{83FD3E48-FBD0-43AB-B40A-249251066EFC}" type="sibTrans" cxnId="{E08984E6-802B-4EE2-A9D6-0FB1E88DE5AF}">
      <dgm:prSet/>
      <dgm:spPr/>
      <dgm:t>
        <a:bodyPr/>
        <a:lstStyle/>
        <a:p>
          <a:endParaRPr lang="en-US"/>
        </a:p>
      </dgm:t>
    </dgm:pt>
    <dgm:pt modelId="{F41A863F-EE97-4C83-9BE0-9FE3191D377A}">
      <dgm:prSet phldrT="[Text]"/>
      <dgm:spPr/>
      <dgm:t>
        <a:bodyPr/>
        <a:lstStyle/>
        <a:p>
          <a:r>
            <a:rPr lang="en-US" dirty="0"/>
            <a:t>37% ELL PK-12</a:t>
          </a:r>
        </a:p>
      </dgm:t>
    </dgm:pt>
    <dgm:pt modelId="{8BCB4BBA-1857-4B08-BACB-A07AA358044E}" type="parTrans" cxnId="{68BBCCB8-F370-44E2-B828-E16DC5E0537E}">
      <dgm:prSet/>
      <dgm:spPr/>
      <dgm:t>
        <a:bodyPr/>
        <a:lstStyle/>
        <a:p>
          <a:endParaRPr lang="en-US"/>
        </a:p>
      </dgm:t>
    </dgm:pt>
    <dgm:pt modelId="{FD50A22C-086D-4F93-877A-43D97162FD9D}" type="sibTrans" cxnId="{68BBCCB8-F370-44E2-B828-E16DC5E0537E}">
      <dgm:prSet/>
      <dgm:spPr/>
      <dgm:t>
        <a:bodyPr/>
        <a:lstStyle/>
        <a:p>
          <a:endParaRPr lang="en-US"/>
        </a:p>
      </dgm:t>
    </dgm:pt>
    <dgm:pt modelId="{01F0B642-2BC0-4499-B18B-B46252E1011A}">
      <dgm:prSet phldrT="[Text]"/>
      <dgm:spPr/>
      <dgm:t>
        <a:bodyPr/>
        <a:lstStyle/>
        <a:p>
          <a:r>
            <a:rPr lang="en-US" dirty="0"/>
            <a:t>85% </a:t>
          </a:r>
          <a:r>
            <a:rPr lang="en-US" dirty="0" err="1"/>
            <a:t>EcoDis</a:t>
          </a:r>
          <a:endParaRPr lang="en-US" dirty="0"/>
        </a:p>
      </dgm:t>
    </dgm:pt>
    <dgm:pt modelId="{C22A1FC4-3D55-4974-BC3A-4C0E4C7807B0}" type="parTrans" cxnId="{4419D4AC-8CDD-4E9E-9CCA-D3AE8321F0BD}">
      <dgm:prSet/>
      <dgm:spPr/>
      <dgm:t>
        <a:bodyPr/>
        <a:lstStyle/>
        <a:p>
          <a:endParaRPr lang="en-US"/>
        </a:p>
      </dgm:t>
    </dgm:pt>
    <dgm:pt modelId="{C0908FFC-36D0-45FD-83DF-02C29EBE8A04}" type="sibTrans" cxnId="{4419D4AC-8CDD-4E9E-9CCA-D3AE8321F0BD}">
      <dgm:prSet/>
      <dgm:spPr/>
      <dgm:t>
        <a:bodyPr/>
        <a:lstStyle/>
        <a:p>
          <a:endParaRPr lang="en-US"/>
        </a:p>
      </dgm:t>
    </dgm:pt>
    <dgm:pt modelId="{94C436E1-B706-4AB4-8BD0-2F0ABCC7A82B}">
      <dgm:prSet phldrT="[Text]"/>
      <dgm:spPr/>
      <dgm:t>
        <a:bodyPr/>
        <a:lstStyle/>
        <a:p>
          <a:endParaRPr lang="en-US" dirty="0"/>
        </a:p>
      </dgm:t>
    </dgm:pt>
    <dgm:pt modelId="{57D2C566-A59D-472C-B7E4-EA1D9CD594D9}" type="parTrans" cxnId="{4B385E5D-A9BA-49EE-AA66-B2B121FD8DBD}">
      <dgm:prSet/>
      <dgm:spPr/>
      <dgm:t>
        <a:bodyPr/>
        <a:lstStyle/>
        <a:p>
          <a:endParaRPr lang="en-US"/>
        </a:p>
      </dgm:t>
    </dgm:pt>
    <dgm:pt modelId="{1516FC3E-C502-4550-B86E-4220E21DF54F}" type="sibTrans" cxnId="{4B385E5D-A9BA-49EE-AA66-B2B121FD8DBD}">
      <dgm:prSet/>
      <dgm:spPr/>
      <dgm:t>
        <a:bodyPr/>
        <a:lstStyle/>
        <a:p>
          <a:endParaRPr lang="en-US"/>
        </a:p>
      </dgm:t>
    </dgm:pt>
    <dgm:pt modelId="{B5A56ED6-4BDD-40EA-AE7F-F046E50A96C2}" type="pres">
      <dgm:prSet presAssocID="{0F265862-1576-4787-BD41-A685DDD90DD2}" presName="Name0" presStyleCnt="0">
        <dgm:presLayoutVars>
          <dgm:chMax val="4"/>
          <dgm:resizeHandles val="exact"/>
        </dgm:presLayoutVars>
      </dgm:prSet>
      <dgm:spPr/>
      <dgm:t>
        <a:bodyPr/>
        <a:lstStyle/>
        <a:p>
          <a:endParaRPr lang="en-US"/>
        </a:p>
      </dgm:t>
    </dgm:pt>
    <dgm:pt modelId="{2D4F4AE3-DBDA-4E5F-AEC2-181C76646F23}" type="pres">
      <dgm:prSet presAssocID="{0F265862-1576-4787-BD41-A685DDD90DD2}" presName="ellipse" presStyleLbl="trBgShp" presStyleIdx="0" presStyleCnt="1"/>
      <dgm:spPr/>
    </dgm:pt>
    <dgm:pt modelId="{B188A494-9505-4978-9F3E-A2494F63C44E}" type="pres">
      <dgm:prSet presAssocID="{0F265862-1576-4787-BD41-A685DDD90DD2}" presName="arrow1" presStyleLbl="fgShp" presStyleIdx="0" presStyleCnt="1"/>
      <dgm:spPr/>
    </dgm:pt>
    <dgm:pt modelId="{B3B66E90-66C3-4493-898E-2B3810803543}" type="pres">
      <dgm:prSet presAssocID="{0F265862-1576-4787-BD41-A685DDD90DD2}" presName="rectangle" presStyleLbl="revTx" presStyleIdx="0" presStyleCnt="1" custScaleY="138408" custLinFactNeighborX="-12" custLinFactNeighborY="21493">
        <dgm:presLayoutVars>
          <dgm:bulletEnabled val="1"/>
        </dgm:presLayoutVars>
      </dgm:prSet>
      <dgm:spPr/>
      <dgm:t>
        <a:bodyPr/>
        <a:lstStyle/>
        <a:p>
          <a:endParaRPr lang="en-US"/>
        </a:p>
      </dgm:t>
    </dgm:pt>
    <dgm:pt modelId="{9465E867-2FE0-4FA3-BC19-47DD24129347}" type="pres">
      <dgm:prSet presAssocID="{F41A863F-EE97-4C83-9BE0-9FE3191D377A}" presName="item1" presStyleLbl="node1" presStyleIdx="0" presStyleCnt="3">
        <dgm:presLayoutVars>
          <dgm:bulletEnabled val="1"/>
        </dgm:presLayoutVars>
      </dgm:prSet>
      <dgm:spPr/>
      <dgm:t>
        <a:bodyPr/>
        <a:lstStyle/>
        <a:p>
          <a:endParaRPr lang="en-US"/>
        </a:p>
      </dgm:t>
    </dgm:pt>
    <dgm:pt modelId="{BCB94653-C205-4708-A587-7BCFD5FD20C6}" type="pres">
      <dgm:prSet presAssocID="{01F0B642-2BC0-4499-B18B-B46252E1011A}" presName="item2" presStyleLbl="node1" presStyleIdx="1" presStyleCnt="3">
        <dgm:presLayoutVars>
          <dgm:bulletEnabled val="1"/>
        </dgm:presLayoutVars>
      </dgm:prSet>
      <dgm:spPr/>
      <dgm:t>
        <a:bodyPr/>
        <a:lstStyle/>
        <a:p>
          <a:endParaRPr lang="en-US"/>
        </a:p>
      </dgm:t>
    </dgm:pt>
    <dgm:pt modelId="{191C5C8E-A641-47C1-B9D6-195C7EE4D9D5}" type="pres">
      <dgm:prSet presAssocID="{94C436E1-B706-4AB4-8BD0-2F0ABCC7A82B}" presName="item3" presStyleLbl="node1" presStyleIdx="2" presStyleCnt="3">
        <dgm:presLayoutVars>
          <dgm:bulletEnabled val="1"/>
        </dgm:presLayoutVars>
      </dgm:prSet>
      <dgm:spPr/>
      <dgm:t>
        <a:bodyPr/>
        <a:lstStyle/>
        <a:p>
          <a:endParaRPr lang="en-US"/>
        </a:p>
      </dgm:t>
    </dgm:pt>
    <dgm:pt modelId="{11AB04F5-BAC4-4CAD-AD09-36321D640B68}" type="pres">
      <dgm:prSet presAssocID="{0F265862-1576-4787-BD41-A685DDD90DD2}" presName="funnel" presStyleLbl="trAlignAcc1" presStyleIdx="0" presStyleCnt="1"/>
      <dgm:spPr/>
    </dgm:pt>
  </dgm:ptLst>
  <dgm:cxnLst>
    <dgm:cxn modelId="{9D203508-C232-4849-B770-7A294A7E3E27}" type="presOf" srcId="{01F0B642-2BC0-4499-B18B-B46252E1011A}" destId="{9465E867-2FE0-4FA3-BC19-47DD24129347}" srcOrd="0" destOrd="0" presId="urn:microsoft.com/office/officeart/2005/8/layout/funnel1"/>
    <dgm:cxn modelId="{4B385E5D-A9BA-49EE-AA66-B2B121FD8DBD}" srcId="{0F265862-1576-4787-BD41-A685DDD90DD2}" destId="{94C436E1-B706-4AB4-8BD0-2F0ABCC7A82B}" srcOrd="3" destOrd="0" parTransId="{57D2C566-A59D-472C-B7E4-EA1D9CD594D9}" sibTransId="{1516FC3E-C502-4550-B86E-4220E21DF54F}"/>
    <dgm:cxn modelId="{68BBCCB8-F370-44E2-B828-E16DC5E0537E}" srcId="{0F265862-1576-4787-BD41-A685DDD90DD2}" destId="{F41A863F-EE97-4C83-9BE0-9FE3191D377A}" srcOrd="1" destOrd="0" parTransId="{8BCB4BBA-1857-4B08-BACB-A07AA358044E}" sibTransId="{FD50A22C-086D-4F93-877A-43D97162FD9D}"/>
    <dgm:cxn modelId="{B9C60C03-199B-8C45-86F3-247365977A21}" type="presOf" srcId="{94C436E1-B706-4AB4-8BD0-2F0ABCC7A82B}" destId="{B3B66E90-66C3-4493-898E-2B3810803543}" srcOrd="0" destOrd="0" presId="urn:microsoft.com/office/officeart/2005/8/layout/funnel1"/>
    <dgm:cxn modelId="{D1F5BAB4-0510-A24D-9139-CC8C35F466CC}" type="presOf" srcId="{0F265862-1576-4787-BD41-A685DDD90DD2}" destId="{B5A56ED6-4BDD-40EA-AE7F-F046E50A96C2}" srcOrd="0" destOrd="0" presId="urn:microsoft.com/office/officeart/2005/8/layout/funnel1"/>
    <dgm:cxn modelId="{E061FB36-431E-B545-9070-176620440D97}" type="presOf" srcId="{F41A863F-EE97-4C83-9BE0-9FE3191D377A}" destId="{BCB94653-C205-4708-A587-7BCFD5FD20C6}" srcOrd="0" destOrd="0" presId="urn:microsoft.com/office/officeart/2005/8/layout/funnel1"/>
    <dgm:cxn modelId="{E08984E6-802B-4EE2-A9D6-0FB1E88DE5AF}" srcId="{0F265862-1576-4787-BD41-A685DDD90DD2}" destId="{12557046-2586-4E54-A518-D72D0775D24F}" srcOrd="0" destOrd="0" parTransId="{76A513B1-A660-4455-A4F0-513DFAB6FDF4}" sibTransId="{83FD3E48-FBD0-43AB-B40A-249251066EFC}"/>
    <dgm:cxn modelId="{4419D4AC-8CDD-4E9E-9CCA-D3AE8321F0BD}" srcId="{0F265862-1576-4787-BD41-A685DDD90DD2}" destId="{01F0B642-2BC0-4499-B18B-B46252E1011A}" srcOrd="2" destOrd="0" parTransId="{C22A1FC4-3D55-4974-BC3A-4C0E4C7807B0}" sibTransId="{C0908FFC-36D0-45FD-83DF-02C29EBE8A04}"/>
    <dgm:cxn modelId="{86C6F41B-C561-6947-9288-76DFE3303EDA}" type="presOf" srcId="{12557046-2586-4E54-A518-D72D0775D24F}" destId="{191C5C8E-A641-47C1-B9D6-195C7EE4D9D5}" srcOrd="0" destOrd="0" presId="urn:microsoft.com/office/officeart/2005/8/layout/funnel1"/>
    <dgm:cxn modelId="{E814CCEB-C406-0D41-A472-1E26AC4DDFC9}" type="presParOf" srcId="{B5A56ED6-4BDD-40EA-AE7F-F046E50A96C2}" destId="{2D4F4AE3-DBDA-4E5F-AEC2-181C76646F23}" srcOrd="0" destOrd="0" presId="urn:microsoft.com/office/officeart/2005/8/layout/funnel1"/>
    <dgm:cxn modelId="{F20C0F8D-E339-8E45-8D3B-EA4AE859C124}" type="presParOf" srcId="{B5A56ED6-4BDD-40EA-AE7F-F046E50A96C2}" destId="{B188A494-9505-4978-9F3E-A2494F63C44E}" srcOrd="1" destOrd="0" presId="urn:microsoft.com/office/officeart/2005/8/layout/funnel1"/>
    <dgm:cxn modelId="{474ACA57-3D05-2746-93F5-BF93E53CD625}" type="presParOf" srcId="{B5A56ED6-4BDD-40EA-AE7F-F046E50A96C2}" destId="{B3B66E90-66C3-4493-898E-2B3810803543}" srcOrd="2" destOrd="0" presId="urn:microsoft.com/office/officeart/2005/8/layout/funnel1"/>
    <dgm:cxn modelId="{DD853512-9840-D849-8C98-1E7594C71594}" type="presParOf" srcId="{B5A56ED6-4BDD-40EA-AE7F-F046E50A96C2}" destId="{9465E867-2FE0-4FA3-BC19-47DD24129347}" srcOrd="3" destOrd="0" presId="urn:microsoft.com/office/officeart/2005/8/layout/funnel1"/>
    <dgm:cxn modelId="{87F17C7B-545B-1243-859B-D297F18CF720}" type="presParOf" srcId="{B5A56ED6-4BDD-40EA-AE7F-F046E50A96C2}" destId="{BCB94653-C205-4708-A587-7BCFD5FD20C6}" srcOrd="4" destOrd="0" presId="urn:microsoft.com/office/officeart/2005/8/layout/funnel1"/>
    <dgm:cxn modelId="{54F0A07B-8E4C-BB43-9FCF-4ED19C303F6D}" type="presParOf" srcId="{B5A56ED6-4BDD-40EA-AE7F-F046E50A96C2}" destId="{191C5C8E-A641-47C1-B9D6-195C7EE4D9D5}" srcOrd="5" destOrd="0" presId="urn:microsoft.com/office/officeart/2005/8/layout/funnel1"/>
    <dgm:cxn modelId="{C3543C53-B631-C647-9FC3-A118463BF4D6}" type="presParOf" srcId="{B5A56ED6-4BDD-40EA-AE7F-F046E50A96C2}" destId="{11AB04F5-BAC4-4CAD-AD09-36321D640B6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2FA732-9FCD-0045-BBD2-7BC32ACEDDC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988574A-615B-8B4B-BAC0-071398D683F1}">
      <dgm:prSet phldrT="[Text]"/>
      <dgm:spPr/>
      <dgm:t>
        <a:bodyPr/>
        <a:lstStyle/>
        <a:p>
          <a:r>
            <a:rPr lang="en-US" dirty="0"/>
            <a:t>Second Language Acquisition</a:t>
          </a:r>
        </a:p>
      </dgm:t>
    </dgm:pt>
    <dgm:pt modelId="{E114F1AA-6DD4-DA43-A5EC-29E4E7B7DE5B}" type="parTrans" cxnId="{5ADCFCCB-A7D2-CF4A-8231-755C3A924DFD}">
      <dgm:prSet/>
      <dgm:spPr/>
      <dgm:t>
        <a:bodyPr/>
        <a:lstStyle/>
        <a:p>
          <a:endParaRPr lang="en-US"/>
        </a:p>
      </dgm:t>
    </dgm:pt>
    <dgm:pt modelId="{025C41F5-526E-3442-AAA9-DD0DAE478BC4}" type="sibTrans" cxnId="{5ADCFCCB-A7D2-CF4A-8231-755C3A924DFD}">
      <dgm:prSet/>
      <dgm:spPr/>
      <dgm:t>
        <a:bodyPr/>
        <a:lstStyle/>
        <a:p>
          <a:endParaRPr lang="en-US"/>
        </a:p>
      </dgm:t>
    </dgm:pt>
    <dgm:pt modelId="{1E3B9EA7-AF14-2B47-940C-5E8C13882B9E}">
      <dgm:prSet phldrT="[Text]"/>
      <dgm:spPr/>
      <dgm:t>
        <a:bodyPr/>
        <a:lstStyle/>
        <a:p>
          <a:r>
            <a:rPr lang="en-US" dirty="0" smtClean="0"/>
            <a:t>TELPAS-ELPS </a:t>
          </a:r>
          <a:r>
            <a:rPr lang="en-US" dirty="0"/>
            <a:t>Connection</a:t>
          </a:r>
        </a:p>
      </dgm:t>
    </dgm:pt>
    <dgm:pt modelId="{BAF25CC7-6974-9D4A-971A-B3EA7989CA94}" type="parTrans" cxnId="{819A0B8D-C690-9D40-B072-8F8B43C2A1AE}">
      <dgm:prSet/>
      <dgm:spPr/>
      <dgm:t>
        <a:bodyPr/>
        <a:lstStyle/>
        <a:p>
          <a:endParaRPr lang="en-US"/>
        </a:p>
      </dgm:t>
    </dgm:pt>
    <dgm:pt modelId="{CFFB8538-374C-3841-B39B-2E5B9A0229EF}" type="sibTrans" cxnId="{819A0B8D-C690-9D40-B072-8F8B43C2A1AE}">
      <dgm:prSet/>
      <dgm:spPr/>
      <dgm:t>
        <a:bodyPr/>
        <a:lstStyle/>
        <a:p>
          <a:endParaRPr lang="en-US"/>
        </a:p>
      </dgm:t>
    </dgm:pt>
    <dgm:pt modelId="{42ECBA0B-A90C-354D-B9A1-5D75D51A45B7}">
      <dgm:prSet phldrT="[Text]"/>
      <dgm:spPr/>
      <dgm:t>
        <a:bodyPr/>
        <a:lstStyle/>
        <a:p>
          <a:r>
            <a:rPr lang="en-US" dirty="0" smtClean="0"/>
            <a:t>Sheltered Instruction</a:t>
          </a:r>
          <a:endParaRPr lang="en-US" dirty="0"/>
        </a:p>
      </dgm:t>
    </dgm:pt>
    <dgm:pt modelId="{75CDE0A1-A872-D540-8251-039FEAE21F65}" type="parTrans" cxnId="{7797DA00-4A9B-C14A-97C0-E8CAD81E61D0}">
      <dgm:prSet/>
      <dgm:spPr/>
      <dgm:t>
        <a:bodyPr/>
        <a:lstStyle/>
        <a:p>
          <a:endParaRPr lang="en-US"/>
        </a:p>
      </dgm:t>
    </dgm:pt>
    <dgm:pt modelId="{DECCEAC6-3A44-B540-B93B-903B8B01C427}" type="sibTrans" cxnId="{7797DA00-4A9B-C14A-97C0-E8CAD81E61D0}">
      <dgm:prSet/>
      <dgm:spPr/>
      <dgm:t>
        <a:bodyPr/>
        <a:lstStyle/>
        <a:p>
          <a:endParaRPr lang="en-US"/>
        </a:p>
      </dgm:t>
    </dgm:pt>
    <dgm:pt modelId="{0ACAF015-814B-6B40-979A-FE43B69454EB}" type="pres">
      <dgm:prSet presAssocID="{9E2FA732-9FCD-0045-BBD2-7BC32ACEDDC1}" presName="Name0" presStyleCnt="0">
        <dgm:presLayoutVars>
          <dgm:dir/>
          <dgm:resizeHandles val="exact"/>
        </dgm:presLayoutVars>
      </dgm:prSet>
      <dgm:spPr/>
      <dgm:t>
        <a:bodyPr/>
        <a:lstStyle/>
        <a:p>
          <a:endParaRPr lang="en-US"/>
        </a:p>
      </dgm:t>
    </dgm:pt>
    <dgm:pt modelId="{2FC17795-12C1-C241-AE46-B630442E0343}" type="pres">
      <dgm:prSet presAssocID="{9E2FA732-9FCD-0045-BBD2-7BC32ACEDDC1}" presName="cycle" presStyleCnt="0"/>
      <dgm:spPr/>
    </dgm:pt>
    <dgm:pt modelId="{710B3C1B-C012-C446-84AD-C66BEA634CE2}" type="pres">
      <dgm:prSet presAssocID="{9988574A-615B-8B4B-BAC0-071398D683F1}" presName="nodeFirstNode" presStyleLbl="node1" presStyleIdx="0" presStyleCnt="3">
        <dgm:presLayoutVars>
          <dgm:bulletEnabled val="1"/>
        </dgm:presLayoutVars>
      </dgm:prSet>
      <dgm:spPr/>
      <dgm:t>
        <a:bodyPr/>
        <a:lstStyle/>
        <a:p>
          <a:endParaRPr lang="en-US"/>
        </a:p>
      </dgm:t>
    </dgm:pt>
    <dgm:pt modelId="{E1B5F427-7605-A648-BF9D-C9127E2621C3}" type="pres">
      <dgm:prSet presAssocID="{025C41F5-526E-3442-AAA9-DD0DAE478BC4}" presName="sibTransFirstNode" presStyleLbl="bgShp" presStyleIdx="0" presStyleCnt="1"/>
      <dgm:spPr/>
      <dgm:t>
        <a:bodyPr/>
        <a:lstStyle/>
        <a:p>
          <a:endParaRPr lang="en-US"/>
        </a:p>
      </dgm:t>
    </dgm:pt>
    <dgm:pt modelId="{24D879EE-B6DD-5848-BBBE-37C353C24B8B}" type="pres">
      <dgm:prSet presAssocID="{1E3B9EA7-AF14-2B47-940C-5E8C13882B9E}" presName="nodeFollowingNodes" presStyleLbl="node1" presStyleIdx="1" presStyleCnt="3">
        <dgm:presLayoutVars>
          <dgm:bulletEnabled val="1"/>
        </dgm:presLayoutVars>
      </dgm:prSet>
      <dgm:spPr/>
      <dgm:t>
        <a:bodyPr/>
        <a:lstStyle/>
        <a:p>
          <a:endParaRPr lang="en-US"/>
        </a:p>
      </dgm:t>
    </dgm:pt>
    <dgm:pt modelId="{F8B2158C-F80D-3144-8098-EEBCAC553FDE}" type="pres">
      <dgm:prSet presAssocID="{42ECBA0B-A90C-354D-B9A1-5D75D51A45B7}" presName="nodeFollowingNodes" presStyleLbl="node1" presStyleIdx="2" presStyleCnt="3">
        <dgm:presLayoutVars>
          <dgm:bulletEnabled val="1"/>
        </dgm:presLayoutVars>
      </dgm:prSet>
      <dgm:spPr/>
      <dgm:t>
        <a:bodyPr/>
        <a:lstStyle/>
        <a:p>
          <a:endParaRPr lang="en-US"/>
        </a:p>
      </dgm:t>
    </dgm:pt>
  </dgm:ptLst>
  <dgm:cxnLst>
    <dgm:cxn modelId="{5ADCFCCB-A7D2-CF4A-8231-755C3A924DFD}" srcId="{9E2FA732-9FCD-0045-BBD2-7BC32ACEDDC1}" destId="{9988574A-615B-8B4B-BAC0-071398D683F1}" srcOrd="0" destOrd="0" parTransId="{E114F1AA-6DD4-DA43-A5EC-29E4E7B7DE5B}" sibTransId="{025C41F5-526E-3442-AAA9-DD0DAE478BC4}"/>
    <dgm:cxn modelId="{52D14D53-0D2D-5247-93FB-7101FD47EA5F}" type="presOf" srcId="{9E2FA732-9FCD-0045-BBD2-7BC32ACEDDC1}" destId="{0ACAF015-814B-6B40-979A-FE43B69454EB}" srcOrd="0" destOrd="0" presId="urn:microsoft.com/office/officeart/2005/8/layout/cycle3"/>
    <dgm:cxn modelId="{1E9E5026-7BF7-FF4F-A50A-6441955A03D6}" type="presOf" srcId="{42ECBA0B-A90C-354D-B9A1-5D75D51A45B7}" destId="{F8B2158C-F80D-3144-8098-EEBCAC553FDE}" srcOrd="0" destOrd="0" presId="urn:microsoft.com/office/officeart/2005/8/layout/cycle3"/>
    <dgm:cxn modelId="{C96CC1EE-EF4A-7C41-97BD-2EB4332961EB}" type="presOf" srcId="{1E3B9EA7-AF14-2B47-940C-5E8C13882B9E}" destId="{24D879EE-B6DD-5848-BBBE-37C353C24B8B}" srcOrd="0" destOrd="0" presId="urn:microsoft.com/office/officeart/2005/8/layout/cycle3"/>
    <dgm:cxn modelId="{7797DA00-4A9B-C14A-97C0-E8CAD81E61D0}" srcId="{9E2FA732-9FCD-0045-BBD2-7BC32ACEDDC1}" destId="{42ECBA0B-A90C-354D-B9A1-5D75D51A45B7}" srcOrd="2" destOrd="0" parTransId="{75CDE0A1-A872-D540-8251-039FEAE21F65}" sibTransId="{DECCEAC6-3A44-B540-B93B-903B8B01C427}"/>
    <dgm:cxn modelId="{819A0B8D-C690-9D40-B072-8F8B43C2A1AE}" srcId="{9E2FA732-9FCD-0045-BBD2-7BC32ACEDDC1}" destId="{1E3B9EA7-AF14-2B47-940C-5E8C13882B9E}" srcOrd="1" destOrd="0" parTransId="{BAF25CC7-6974-9D4A-971A-B3EA7989CA94}" sibTransId="{CFFB8538-374C-3841-B39B-2E5B9A0229EF}"/>
    <dgm:cxn modelId="{B9AA9DFD-5E71-3042-8A4F-5FC2724C48B5}" type="presOf" srcId="{025C41F5-526E-3442-AAA9-DD0DAE478BC4}" destId="{E1B5F427-7605-A648-BF9D-C9127E2621C3}" srcOrd="0" destOrd="0" presId="urn:microsoft.com/office/officeart/2005/8/layout/cycle3"/>
    <dgm:cxn modelId="{2BAE6B50-D4C9-C649-B314-59EA5529073C}" type="presOf" srcId="{9988574A-615B-8B4B-BAC0-071398D683F1}" destId="{710B3C1B-C012-C446-84AD-C66BEA634CE2}" srcOrd="0" destOrd="0" presId="urn:microsoft.com/office/officeart/2005/8/layout/cycle3"/>
    <dgm:cxn modelId="{5C6B7F70-C429-E845-8254-F924FDCB2D52}" type="presParOf" srcId="{0ACAF015-814B-6B40-979A-FE43B69454EB}" destId="{2FC17795-12C1-C241-AE46-B630442E0343}" srcOrd="0" destOrd="0" presId="urn:microsoft.com/office/officeart/2005/8/layout/cycle3"/>
    <dgm:cxn modelId="{B244EFA0-311A-BB4A-9311-B852B2FBE284}" type="presParOf" srcId="{2FC17795-12C1-C241-AE46-B630442E0343}" destId="{710B3C1B-C012-C446-84AD-C66BEA634CE2}" srcOrd="0" destOrd="0" presId="urn:microsoft.com/office/officeart/2005/8/layout/cycle3"/>
    <dgm:cxn modelId="{3A2DD5D6-2BC0-824D-9A63-8F5DA694205D}" type="presParOf" srcId="{2FC17795-12C1-C241-AE46-B630442E0343}" destId="{E1B5F427-7605-A648-BF9D-C9127E2621C3}" srcOrd="1" destOrd="0" presId="urn:microsoft.com/office/officeart/2005/8/layout/cycle3"/>
    <dgm:cxn modelId="{B6C2B01C-7F08-7F42-AF1A-AE36CEBC4AA0}" type="presParOf" srcId="{2FC17795-12C1-C241-AE46-B630442E0343}" destId="{24D879EE-B6DD-5848-BBBE-37C353C24B8B}" srcOrd="2" destOrd="0" presId="urn:microsoft.com/office/officeart/2005/8/layout/cycle3"/>
    <dgm:cxn modelId="{4B5A8E78-6AD1-324A-8F43-2A8A73B90D8F}" type="presParOf" srcId="{2FC17795-12C1-C241-AE46-B630442E0343}" destId="{F8B2158C-F80D-3144-8098-EEBCAC553FDE}"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3C7620-C010-419B-B385-0109ADA161FE}"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8409137D-5F03-42F1-9CBC-CB59123813FE}">
      <dgm:prSet phldrT="[Text]" custT="1"/>
      <dgm:spPr/>
      <dgm:t>
        <a:bodyPr/>
        <a:lstStyle/>
        <a:p>
          <a:r>
            <a:rPr lang="en-US" sz="2400" dirty="0"/>
            <a:t>Cognitive</a:t>
          </a:r>
        </a:p>
      </dgm:t>
    </dgm:pt>
    <dgm:pt modelId="{9C9A1210-96A5-4175-9EBF-B8FF2B4E9A09}" type="parTrans" cxnId="{106D494E-E230-485F-882D-1C1E6C574FB5}">
      <dgm:prSet/>
      <dgm:spPr/>
      <dgm:t>
        <a:bodyPr/>
        <a:lstStyle/>
        <a:p>
          <a:endParaRPr lang="en-US"/>
        </a:p>
      </dgm:t>
    </dgm:pt>
    <dgm:pt modelId="{ACCAAD20-E71E-44CC-B813-82A665CF583C}" type="sibTrans" cxnId="{106D494E-E230-485F-882D-1C1E6C574FB5}">
      <dgm:prSet/>
      <dgm:spPr/>
      <dgm:t>
        <a:bodyPr/>
        <a:lstStyle/>
        <a:p>
          <a:endParaRPr lang="en-US"/>
        </a:p>
      </dgm:t>
    </dgm:pt>
    <dgm:pt modelId="{11A4F295-1D8C-48D4-AC20-9EF7EA7B720A}">
      <dgm:prSet phldrT="[Text]" custT="1"/>
      <dgm:spPr/>
      <dgm:t>
        <a:bodyPr/>
        <a:lstStyle/>
        <a:p>
          <a:r>
            <a:rPr lang="en-US" sz="2400" dirty="0"/>
            <a:t>Social</a:t>
          </a:r>
        </a:p>
      </dgm:t>
    </dgm:pt>
    <dgm:pt modelId="{154BCFB4-6CEF-4AA9-82DE-3DD405D0AF13}" type="parTrans" cxnId="{9B674F48-14AB-4813-95A2-38F6053B3629}">
      <dgm:prSet/>
      <dgm:spPr/>
      <dgm:t>
        <a:bodyPr/>
        <a:lstStyle/>
        <a:p>
          <a:endParaRPr lang="en-US"/>
        </a:p>
      </dgm:t>
    </dgm:pt>
    <dgm:pt modelId="{A3E3F940-E12F-4F32-B429-6319C19141A9}" type="sibTrans" cxnId="{9B674F48-14AB-4813-95A2-38F6053B3629}">
      <dgm:prSet/>
      <dgm:spPr/>
      <dgm:t>
        <a:bodyPr/>
        <a:lstStyle/>
        <a:p>
          <a:endParaRPr lang="en-US"/>
        </a:p>
      </dgm:t>
    </dgm:pt>
    <dgm:pt modelId="{D2A5F388-EFA5-46AF-BF5C-97D8EAA0D110}">
      <dgm:prSet phldrT="[Text]" custT="1"/>
      <dgm:spPr/>
      <dgm:t>
        <a:bodyPr/>
        <a:lstStyle/>
        <a:p>
          <a:r>
            <a:rPr lang="en-US" sz="2400" dirty="0"/>
            <a:t>Affective</a:t>
          </a:r>
        </a:p>
      </dgm:t>
    </dgm:pt>
    <dgm:pt modelId="{119582B8-0B96-47E2-A2A5-3D642125323A}" type="parTrans" cxnId="{0613BB68-6A1C-4E75-B384-70C4533CB41F}">
      <dgm:prSet/>
      <dgm:spPr/>
      <dgm:t>
        <a:bodyPr/>
        <a:lstStyle/>
        <a:p>
          <a:endParaRPr lang="en-US"/>
        </a:p>
      </dgm:t>
    </dgm:pt>
    <dgm:pt modelId="{37B1EAB9-83E3-490D-A0BE-E5A38880C2EB}" type="sibTrans" cxnId="{0613BB68-6A1C-4E75-B384-70C4533CB41F}">
      <dgm:prSet/>
      <dgm:spPr/>
      <dgm:t>
        <a:bodyPr/>
        <a:lstStyle/>
        <a:p>
          <a:endParaRPr lang="en-US"/>
        </a:p>
      </dgm:t>
    </dgm:pt>
    <dgm:pt modelId="{1AD5DDAF-0426-42F4-AA45-A01620DCBC55}" type="pres">
      <dgm:prSet presAssocID="{563C7620-C010-419B-B385-0109ADA161FE}" presName="cycle" presStyleCnt="0">
        <dgm:presLayoutVars>
          <dgm:dir/>
          <dgm:resizeHandles val="exact"/>
        </dgm:presLayoutVars>
      </dgm:prSet>
      <dgm:spPr/>
      <dgm:t>
        <a:bodyPr/>
        <a:lstStyle/>
        <a:p>
          <a:endParaRPr lang="en-US"/>
        </a:p>
      </dgm:t>
    </dgm:pt>
    <dgm:pt modelId="{D8F1066C-C0C0-44DA-8CD1-F11DBFF036DB}" type="pres">
      <dgm:prSet presAssocID="{8409137D-5F03-42F1-9CBC-CB59123813FE}" presName="node" presStyleLbl="node1" presStyleIdx="0" presStyleCnt="3" custScaleY="67461" custRadScaleRad="97493" custRadScaleInc="226">
        <dgm:presLayoutVars>
          <dgm:bulletEnabled val="1"/>
        </dgm:presLayoutVars>
      </dgm:prSet>
      <dgm:spPr/>
      <dgm:t>
        <a:bodyPr/>
        <a:lstStyle/>
        <a:p>
          <a:endParaRPr lang="en-US"/>
        </a:p>
      </dgm:t>
    </dgm:pt>
    <dgm:pt modelId="{DD416E5E-098D-47E9-B0FA-2A248F457450}" type="pres">
      <dgm:prSet presAssocID="{8409137D-5F03-42F1-9CBC-CB59123813FE}" presName="spNode" presStyleCnt="0"/>
      <dgm:spPr/>
    </dgm:pt>
    <dgm:pt modelId="{CE4E9A08-BF02-4286-9F27-CC212EBDAFA8}" type="pres">
      <dgm:prSet presAssocID="{ACCAAD20-E71E-44CC-B813-82A665CF583C}" presName="sibTrans" presStyleLbl="sibTrans1D1" presStyleIdx="0" presStyleCnt="3"/>
      <dgm:spPr/>
      <dgm:t>
        <a:bodyPr/>
        <a:lstStyle/>
        <a:p>
          <a:endParaRPr lang="en-US"/>
        </a:p>
      </dgm:t>
    </dgm:pt>
    <dgm:pt modelId="{96823595-D500-407C-9904-29D072BB0DAD}" type="pres">
      <dgm:prSet presAssocID="{11A4F295-1D8C-48D4-AC20-9EF7EA7B720A}" presName="node" presStyleLbl="node1" presStyleIdx="1" presStyleCnt="3" custScaleY="67015">
        <dgm:presLayoutVars>
          <dgm:bulletEnabled val="1"/>
        </dgm:presLayoutVars>
      </dgm:prSet>
      <dgm:spPr/>
      <dgm:t>
        <a:bodyPr/>
        <a:lstStyle/>
        <a:p>
          <a:endParaRPr lang="en-US"/>
        </a:p>
      </dgm:t>
    </dgm:pt>
    <dgm:pt modelId="{026C920C-28AB-4DD4-950F-2DE358D7875A}" type="pres">
      <dgm:prSet presAssocID="{11A4F295-1D8C-48D4-AC20-9EF7EA7B720A}" presName="spNode" presStyleCnt="0"/>
      <dgm:spPr/>
    </dgm:pt>
    <dgm:pt modelId="{F5DAD825-0C74-48D6-A494-3B187199A2D6}" type="pres">
      <dgm:prSet presAssocID="{A3E3F940-E12F-4F32-B429-6319C19141A9}" presName="sibTrans" presStyleLbl="sibTrans1D1" presStyleIdx="1" presStyleCnt="3"/>
      <dgm:spPr/>
      <dgm:t>
        <a:bodyPr/>
        <a:lstStyle/>
        <a:p>
          <a:endParaRPr lang="en-US"/>
        </a:p>
      </dgm:t>
    </dgm:pt>
    <dgm:pt modelId="{ADF1B2BD-B36F-4DD5-8830-EB6D7F551A39}" type="pres">
      <dgm:prSet presAssocID="{D2A5F388-EFA5-46AF-BF5C-97D8EAA0D110}" presName="node" presStyleLbl="node1" presStyleIdx="2" presStyleCnt="3" custScaleY="67015">
        <dgm:presLayoutVars>
          <dgm:bulletEnabled val="1"/>
        </dgm:presLayoutVars>
      </dgm:prSet>
      <dgm:spPr/>
      <dgm:t>
        <a:bodyPr/>
        <a:lstStyle/>
        <a:p>
          <a:endParaRPr lang="en-US"/>
        </a:p>
      </dgm:t>
    </dgm:pt>
    <dgm:pt modelId="{C67ABEE9-2DA6-4970-B7FE-3C2BB624187E}" type="pres">
      <dgm:prSet presAssocID="{D2A5F388-EFA5-46AF-BF5C-97D8EAA0D110}" presName="spNode" presStyleCnt="0"/>
      <dgm:spPr/>
    </dgm:pt>
    <dgm:pt modelId="{3C76EDC0-618C-43E4-A50D-0E33F1ABA8BD}" type="pres">
      <dgm:prSet presAssocID="{37B1EAB9-83E3-490D-A0BE-E5A38880C2EB}" presName="sibTrans" presStyleLbl="sibTrans1D1" presStyleIdx="2" presStyleCnt="3"/>
      <dgm:spPr/>
      <dgm:t>
        <a:bodyPr/>
        <a:lstStyle/>
        <a:p>
          <a:endParaRPr lang="en-US"/>
        </a:p>
      </dgm:t>
    </dgm:pt>
  </dgm:ptLst>
  <dgm:cxnLst>
    <dgm:cxn modelId="{D9193518-9CF4-594F-9599-3E260B85005E}" type="presOf" srcId="{A3E3F940-E12F-4F32-B429-6319C19141A9}" destId="{F5DAD825-0C74-48D6-A494-3B187199A2D6}" srcOrd="0" destOrd="0" presId="urn:microsoft.com/office/officeart/2005/8/layout/cycle5"/>
    <dgm:cxn modelId="{1CDBA3C1-20E6-E842-B244-ADFE71B883E6}" type="presOf" srcId="{11A4F295-1D8C-48D4-AC20-9EF7EA7B720A}" destId="{96823595-D500-407C-9904-29D072BB0DAD}" srcOrd="0" destOrd="0" presId="urn:microsoft.com/office/officeart/2005/8/layout/cycle5"/>
    <dgm:cxn modelId="{8BF87DD2-6E8B-CD4C-8690-6ABBF8904E4E}" type="presOf" srcId="{ACCAAD20-E71E-44CC-B813-82A665CF583C}" destId="{CE4E9A08-BF02-4286-9F27-CC212EBDAFA8}" srcOrd="0" destOrd="0" presId="urn:microsoft.com/office/officeart/2005/8/layout/cycle5"/>
    <dgm:cxn modelId="{074F8EFD-6A66-694A-A1C1-08FCDA68DE6D}" type="presOf" srcId="{37B1EAB9-83E3-490D-A0BE-E5A38880C2EB}" destId="{3C76EDC0-618C-43E4-A50D-0E33F1ABA8BD}" srcOrd="0" destOrd="0" presId="urn:microsoft.com/office/officeart/2005/8/layout/cycle5"/>
    <dgm:cxn modelId="{0613BB68-6A1C-4E75-B384-70C4533CB41F}" srcId="{563C7620-C010-419B-B385-0109ADA161FE}" destId="{D2A5F388-EFA5-46AF-BF5C-97D8EAA0D110}" srcOrd="2" destOrd="0" parTransId="{119582B8-0B96-47E2-A2A5-3D642125323A}" sibTransId="{37B1EAB9-83E3-490D-A0BE-E5A38880C2EB}"/>
    <dgm:cxn modelId="{89F0FFBF-F8CA-E243-87E8-DB3EC12EE797}" type="presOf" srcId="{8409137D-5F03-42F1-9CBC-CB59123813FE}" destId="{D8F1066C-C0C0-44DA-8CD1-F11DBFF036DB}" srcOrd="0" destOrd="0" presId="urn:microsoft.com/office/officeart/2005/8/layout/cycle5"/>
    <dgm:cxn modelId="{106D494E-E230-485F-882D-1C1E6C574FB5}" srcId="{563C7620-C010-419B-B385-0109ADA161FE}" destId="{8409137D-5F03-42F1-9CBC-CB59123813FE}" srcOrd="0" destOrd="0" parTransId="{9C9A1210-96A5-4175-9EBF-B8FF2B4E9A09}" sibTransId="{ACCAAD20-E71E-44CC-B813-82A665CF583C}"/>
    <dgm:cxn modelId="{D1F7BA61-9D65-3F49-B22F-57BCFE5575CF}" type="presOf" srcId="{D2A5F388-EFA5-46AF-BF5C-97D8EAA0D110}" destId="{ADF1B2BD-B36F-4DD5-8830-EB6D7F551A39}" srcOrd="0" destOrd="0" presId="urn:microsoft.com/office/officeart/2005/8/layout/cycle5"/>
    <dgm:cxn modelId="{9B674F48-14AB-4813-95A2-38F6053B3629}" srcId="{563C7620-C010-419B-B385-0109ADA161FE}" destId="{11A4F295-1D8C-48D4-AC20-9EF7EA7B720A}" srcOrd="1" destOrd="0" parTransId="{154BCFB4-6CEF-4AA9-82DE-3DD405D0AF13}" sibTransId="{A3E3F940-E12F-4F32-B429-6319C19141A9}"/>
    <dgm:cxn modelId="{63CB1539-68F7-9241-9EFC-EE52C107579F}" type="presOf" srcId="{563C7620-C010-419B-B385-0109ADA161FE}" destId="{1AD5DDAF-0426-42F4-AA45-A01620DCBC55}" srcOrd="0" destOrd="0" presId="urn:microsoft.com/office/officeart/2005/8/layout/cycle5"/>
    <dgm:cxn modelId="{17CEC905-AB7A-DD46-A8FF-8A9D7176E7A8}" type="presParOf" srcId="{1AD5DDAF-0426-42F4-AA45-A01620DCBC55}" destId="{D8F1066C-C0C0-44DA-8CD1-F11DBFF036DB}" srcOrd="0" destOrd="0" presId="urn:microsoft.com/office/officeart/2005/8/layout/cycle5"/>
    <dgm:cxn modelId="{C96A1E52-2FE3-5F40-919F-85DD79E5B298}" type="presParOf" srcId="{1AD5DDAF-0426-42F4-AA45-A01620DCBC55}" destId="{DD416E5E-098D-47E9-B0FA-2A248F457450}" srcOrd="1" destOrd="0" presId="urn:microsoft.com/office/officeart/2005/8/layout/cycle5"/>
    <dgm:cxn modelId="{4FC217F3-056B-674C-8530-476CED360EF5}" type="presParOf" srcId="{1AD5DDAF-0426-42F4-AA45-A01620DCBC55}" destId="{CE4E9A08-BF02-4286-9F27-CC212EBDAFA8}" srcOrd="2" destOrd="0" presId="urn:microsoft.com/office/officeart/2005/8/layout/cycle5"/>
    <dgm:cxn modelId="{67DC26AC-6836-514C-833E-C381FCF1E90C}" type="presParOf" srcId="{1AD5DDAF-0426-42F4-AA45-A01620DCBC55}" destId="{96823595-D500-407C-9904-29D072BB0DAD}" srcOrd="3" destOrd="0" presId="urn:microsoft.com/office/officeart/2005/8/layout/cycle5"/>
    <dgm:cxn modelId="{D132B7FA-631F-E84F-B092-88E8F0B758DD}" type="presParOf" srcId="{1AD5DDAF-0426-42F4-AA45-A01620DCBC55}" destId="{026C920C-28AB-4DD4-950F-2DE358D7875A}" srcOrd="4" destOrd="0" presId="urn:microsoft.com/office/officeart/2005/8/layout/cycle5"/>
    <dgm:cxn modelId="{74A1680E-A27D-3044-AC04-01B9F82A13B1}" type="presParOf" srcId="{1AD5DDAF-0426-42F4-AA45-A01620DCBC55}" destId="{F5DAD825-0C74-48D6-A494-3B187199A2D6}" srcOrd="5" destOrd="0" presId="urn:microsoft.com/office/officeart/2005/8/layout/cycle5"/>
    <dgm:cxn modelId="{76A4807A-5F2B-A24B-9AC5-CB595E0B6324}" type="presParOf" srcId="{1AD5DDAF-0426-42F4-AA45-A01620DCBC55}" destId="{ADF1B2BD-B36F-4DD5-8830-EB6D7F551A39}" srcOrd="6" destOrd="0" presId="urn:microsoft.com/office/officeart/2005/8/layout/cycle5"/>
    <dgm:cxn modelId="{24CCE79A-5C56-E94F-81C2-20FA2FBAD34B}" type="presParOf" srcId="{1AD5DDAF-0426-42F4-AA45-A01620DCBC55}" destId="{C67ABEE9-2DA6-4970-B7FE-3C2BB624187E}" srcOrd="7" destOrd="0" presId="urn:microsoft.com/office/officeart/2005/8/layout/cycle5"/>
    <dgm:cxn modelId="{B69BA8D2-3A01-6640-98C8-848030A952BA}" type="presParOf" srcId="{1AD5DDAF-0426-42F4-AA45-A01620DCBC55}" destId="{3C76EDC0-618C-43E4-A50D-0E33F1ABA8BD}"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667F65-3D9C-174D-A8AE-87698C88AC19}" type="doc">
      <dgm:prSet loTypeId="urn:microsoft.com/office/officeart/2005/8/layout/hierarchy1" loCatId="" qsTypeId="urn:microsoft.com/office/officeart/2005/8/quickstyle/simple4" qsCatId="simple" csTypeId="urn:microsoft.com/office/officeart/2005/8/colors/colorful4" csCatId="colorful" phldr="1"/>
      <dgm:spPr/>
      <dgm:t>
        <a:bodyPr/>
        <a:lstStyle/>
        <a:p>
          <a:endParaRPr lang="en-US"/>
        </a:p>
      </dgm:t>
    </dgm:pt>
    <dgm:pt modelId="{559A9824-7299-8144-876B-D86B95B1A323}">
      <dgm:prSet phldrT="[Text]" custT="1"/>
      <dgm:spPr/>
      <dgm:t>
        <a:bodyPr/>
        <a:lstStyle/>
        <a:p>
          <a:r>
            <a:rPr lang="en-US" sz="1800" b="1" dirty="0"/>
            <a:t>Bilingual Education</a:t>
          </a:r>
        </a:p>
      </dgm:t>
    </dgm:pt>
    <dgm:pt modelId="{51FC51A1-4FD7-974F-A7C2-B8DF552E6BB0}" type="parTrans" cxnId="{9A52D6AC-A06F-B14F-9F60-B560C056A472}">
      <dgm:prSet/>
      <dgm:spPr/>
      <dgm:t>
        <a:bodyPr/>
        <a:lstStyle/>
        <a:p>
          <a:endParaRPr lang="en-US"/>
        </a:p>
      </dgm:t>
    </dgm:pt>
    <dgm:pt modelId="{B0E1E45A-E8D0-EE40-9BA3-49CD9C78D662}" type="sibTrans" cxnId="{9A52D6AC-A06F-B14F-9F60-B560C056A472}">
      <dgm:prSet/>
      <dgm:spPr/>
      <dgm:t>
        <a:bodyPr/>
        <a:lstStyle/>
        <a:p>
          <a:endParaRPr lang="en-US"/>
        </a:p>
      </dgm:t>
    </dgm:pt>
    <dgm:pt modelId="{8C33FAE6-50DC-1447-BD80-CDE48C08C5CC}">
      <dgm:prSet phldrT="[Text]" custT="1"/>
      <dgm:spPr/>
      <dgm:t>
        <a:bodyPr/>
        <a:lstStyle/>
        <a:p>
          <a:r>
            <a:rPr lang="en-US" sz="1800" dirty="0" smtClean="0"/>
            <a:t>Subtractive ( </a:t>
          </a:r>
          <a:r>
            <a:rPr lang="en-US" sz="1800" dirty="0"/>
            <a:t>- )</a:t>
          </a:r>
        </a:p>
      </dgm:t>
    </dgm:pt>
    <dgm:pt modelId="{66B1C281-2E8F-2B46-ADB0-B2172E4ABC13}" type="parTrans" cxnId="{6420C730-EF2E-B84C-9060-460F2832FA98}">
      <dgm:prSet/>
      <dgm:spPr/>
      <dgm:t>
        <a:bodyPr/>
        <a:lstStyle/>
        <a:p>
          <a:endParaRPr lang="en-US"/>
        </a:p>
      </dgm:t>
    </dgm:pt>
    <dgm:pt modelId="{8F34D513-6FA4-D54D-BBE0-210A6A499AE5}" type="sibTrans" cxnId="{6420C730-EF2E-B84C-9060-460F2832FA98}">
      <dgm:prSet/>
      <dgm:spPr/>
      <dgm:t>
        <a:bodyPr/>
        <a:lstStyle/>
        <a:p>
          <a:endParaRPr lang="en-US"/>
        </a:p>
      </dgm:t>
    </dgm:pt>
    <dgm:pt modelId="{F11D412A-CAE9-F441-91CF-32F404C4B0A3}">
      <dgm:prSet phldrT="[Text]"/>
      <dgm:spPr/>
      <dgm:t>
        <a:bodyPr/>
        <a:lstStyle/>
        <a:p>
          <a:r>
            <a:rPr lang="en-US" dirty="0" smtClean="0"/>
            <a:t>Submersion</a:t>
          </a:r>
          <a:endParaRPr lang="en-US" dirty="0"/>
        </a:p>
      </dgm:t>
    </dgm:pt>
    <dgm:pt modelId="{B05E036E-A58A-1743-A0A4-7F3E269BDEF8}" type="parTrans" cxnId="{0B544F30-67F7-FC44-AB39-210746532FFE}">
      <dgm:prSet/>
      <dgm:spPr/>
      <dgm:t>
        <a:bodyPr/>
        <a:lstStyle/>
        <a:p>
          <a:endParaRPr lang="en-US"/>
        </a:p>
      </dgm:t>
    </dgm:pt>
    <dgm:pt modelId="{3D34D569-E178-524B-8EF4-8B6B0D14DDCC}" type="sibTrans" cxnId="{0B544F30-67F7-FC44-AB39-210746532FFE}">
      <dgm:prSet/>
      <dgm:spPr/>
      <dgm:t>
        <a:bodyPr/>
        <a:lstStyle/>
        <a:p>
          <a:endParaRPr lang="en-US"/>
        </a:p>
      </dgm:t>
    </dgm:pt>
    <dgm:pt modelId="{578368D0-9138-744E-A5E8-37FB013956E6}">
      <dgm:prSet phldrT="[Text]"/>
      <dgm:spPr/>
      <dgm:t>
        <a:bodyPr/>
        <a:lstStyle/>
        <a:p>
          <a:r>
            <a:rPr lang="en-US" dirty="0"/>
            <a:t>Early Exit</a:t>
          </a:r>
        </a:p>
      </dgm:t>
    </dgm:pt>
    <dgm:pt modelId="{C498FFB7-3FC4-C246-A155-633493695522}" type="parTrans" cxnId="{9A72EB8E-F671-544E-B096-6D0D06845C82}">
      <dgm:prSet/>
      <dgm:spPr/>
      <dgm:t>
        <a:bodyPr/>
        <a:lstStyle/>
        <a:p>
          <a:endParaRPr lang="en-US"/>
        </a:p>
      </dgm:t>
    </dgm:pt>
    <dgm:pt modelId="{B5730952-7FB8-BE4D-B29F-88D37C882D07}" type="sibTrans" cxnId="{9A72EB8E-F671-544E-B096-6D0D06845C82}">
      <dgm:prSet/>
      <dgm:spPr/>
      <dgm:t>
        <a:bodyPr/>
        <a:lstStyle/>
        <a:p>
          <a:endParaRPr lang="en-US"/>
        </a:p>
      </dgm:t>
    </dgm:pt>
    <dgm:pt modelId="{7E534D04-0951-E14C-8582-E97FB31774C7}">
      <dgm:prSet phldrT="[Text]" custT="1"/>
      <dgm:spPr/>
      <dgm:t>
        <a:bodyPr/>
        <a:lstStyle/>
        <a:p>
          <a:r>
            <a:rPr lang="en-US" sz="1800" dirty="0" smtClean="0"/>
            <a:t>Additive (+)</a:t>
          </a:r>
          <a:endParaRPr lang="en-US" sz="1800" dirty="0"/>
        </a:p>
      </dgm:t>
    </dgm:pt>
    <dgm:pt modelId="{6CE93057-AFF5-594A-8725-D3F2FE7E7910}" type="parTrans" cxnId="{0BF61E89-906B-7F44-8081-4C3D87907203}">
      <dgm:prSet/>
      <dgm:spPr/>
      <dgm:t>
        <a:bodyPr/>
        <a:lstStyle/>
        <a:p>
          <a:endParaRPr lang="en-US"/>
        </a:p>
      </dgm:t>
    </dgm:pt>
    <dgm:pt modelId="{5518C90B-B1D0-0641-8371-5A8FA0068C2B}" type="sibTrans" cxnId="{0BF61E89-906B-7F44-8081-4C3D87907203}">
      <dgm:prSet/>
      <dgm:spPr/>
      <dgm:t>
        <a:bodyPr/>
        <a:lstStyle/>
        <a:p>
          <a:endParaRPr lang="en-US"/>
        </a:p>
      </dgm:t>
    </dgm:pt>
    <dgm:pt modelId="{B544A707-CB18-B149-9ABB-D3403167651B}">
      <dgm:prSet phldrT="[Text]"/>
      <dgm:spPr/>
      <dgm:t>
        <a:bodyPr/>
        <a:lstStyle/>
        <a:p>
          <a:r>
            <a:rPr lang="en-US" dirty="0"/>
            <a:t>Late Exit</a:t>
          </a:r>
        </a:p>
      </dgm:t>
    </dgm:pt>
    <dgm:pt modelId="{321AE229-0E66-164E-8CD6-B2D5DDF16B7E}" type="parTrans" cxnId="{BC8A6A2D-F359-6049-88F7-D59634CB8E92}">
      <dgm:prSet/>
      <dgm:spPr/>
      <dgm:t>
        <a:bodyPr/>
        <a:lstStyle/>
        <a:p>
          <a:endParaRPr lang="en-US"/>
        </a:p>
      </dgm:t>
    </dgm:pt>
    <dgm:pt modelId="{DB2DF5F5-FBE7-774A-A089-68AA1AFC7089}" type="sibTrans" cxnId="{BC8A6A2D-F359-6049-88F7-D59634CB8E92}">
      <dgm:prSet/>
      <dgm:spPr/>
      <dgm:t>
        <a:bodyPr/>
        <a:lstStyle/>
        <a:p>
          <a:endParaRPr lang="en-US"/>
        </a:p>
      </dgm:t>
    </dgm:pt>
    <dgm:pt modelId="{380221AB-CB6B-554D-8F88-FA0D6815BC77}">
      <dgm:prSet phldrT="[Text]"/>
      <dgm:spPr/>
      <dgm:t>
        <a:bodyPr/>
        <a:lstStyle/>
        <a:p>
          <a:r>
            <a:rPr lang="en-US" dirty="0"/>
            <a:t>Dual Language</a:t>
          </a:r>
        </a:p>
      </dgm:t>
    </dgm:pt>
    <dgm:pt modelId="{6B8BB77D-E016-8343-BBE5-D628AE5897B7}" type="parTrans" cxnId="{B9B04FF2-091F-414D-961F-1038A58841B3}">
      <dgm:prSet/>
      <dgm:spPr/>
      <dgm:t>
        <a:bodyPr/>
        <a:lstStyle/>
        <a:p>
          <a:endParaRPr lang="en-US"/>
        </a:p>
      </dgm:t>
    </dgm:pt>
    <dgm:pt modelId="{B0652F2C-85BF-9040-80FF-53FED11C4AF7}" type="sibTrans" cxnId="{B9B04FF2-091F-414D-961F-1038A58841B3}">
      <dgm:prSet/>
      <dgm:spPr/>
      <dgm:t>
        <a:bodyPr/>
        <a:lstStyle/>
        <a:p>
          <a:endParaRPr lang="en-US"/>
        </a:p>
      </dgm:t>
    </dgm:pt>
    <dgm:pt modelId="{F714BFB8-3729-1748-AEA5-DDCC47A90B1D}">
      <dgm:prSet phldrT="[Text]"/>
      <dgm:spPr/>
      <dgm:t>
        <a:bodyPr/>
        <a:lstStyle/>
        <a:p>
          <a:r>
            <a:rPr lang="en-US" dirty="0"/>
            <a:t>One-Way</a:t>
          </a:r>
        </a:p>
      </dgm:t>
    </dgm:pt>
    <dgm:pt modelId="{2BA76D9F-5EDB-7B48-8BCA-99B2484E3B79}" type="parTrans" cxnId="{8055D15C-E8E3-154F-913E-ABDCE47CF7C4}">
      <dgm:prSet/>
      <dgm:spPr/>
      <dgm:t>
        <a:bodyPr/>
        <a:lstStyle/>
        <a:p>
          <a:endParaRPr lang="en-US"/>
        </a:p>
      </dgm:t>
    </dgm:pt>
    <dgm:pt modelId="{C89CA218-C150-D44E-9835-C34058CE9187}" type="sibTrans" cxnId="{8055D15C-E8E3-154F-913E-ABDCE47CF7C4}">
      <dgm:prSet/>
      <dgm:spPr/>
      <dgm:t>
        <a:bodyPr/>
        <a:lstStyle/>
        <a:p>
          <a:endParaRPr lang="en-US"/>
        </a:p>
      </dgm:t>
    </dgm:pt>
    <dgm:pt modelId="{CC1194B2-D97B-5444-AD45-96965D0B61FB}">
      <dgm:prSet phldrT="[Text]"/>
      <dgm:spPr/>
      <dgm:t>
        <a:bodyPr/>
        <a:lstStyle/>
        <a:p>
          <a:r>
            <a:rPr lang="en-US" dirty="0"/>
            <a:t>Two-Way</a:t>
          </a:r>
        </a:p>
      </dgm:t>
    </dgm:pt>
    <dgm:pt modelId="{807C16D2-BE07-CB4B-A373-C7C8E34A0FF3}" type="parTrans" cxnId="{5044E6D2-2033-B14C-AE4D-6D2CEDD5CE60}">
      <dgm:prSet/>
      <dgm:spPr/>
      <dgm:t>
        <a:bodyPr/>
        <a:lstStyle/>
        <a:p>
          <a:endParaRPr lang="en-US"/>
        </a:p>
      </dgm:t>
    </dgm:pt>
    <dgm:pt modelId="{9D6C2C21-9DF8-3A4E-AC10-322DF4B15ED8}" type="sibTrans" cxnId="{5044E6D2-2033-B14C-AE4D-6D2CEDD5CE60}">
      <dgm:prSet/>
      <dgm:spPr/>
      <dgm:t>
        <a:bodyPr/>
        <a:lstStyle/>
        <a:p>
          <a:endParaRPr lang="en-US"/>
        </a:p>
      </dgm:t>
    </dgm:pt>
    <dgm:pt modelId="{EB1CAB18-AEB5-A346-9EC0-20D08B97F5CB}" type="pres">
      <dgm:prSet presAssocID="{9A667F65-3D9C-174D-A8AE-87698C88AC19}" presName="hierChild1" presStyleCnt="0">
        <dgm:presLayoutVars>
          <dgm:chPref val="1"/>
          <dgm:dir/>
          <dgm:animOne val="branch"/>
          <dgm:animLvl val="lvl"/>
          <dgm:resizeHandles/>
        </dgm:presLayoutVars>
      </dgm:prSet>
      <dgm:spPr/>
      <dgm:t>
        <a:bodyPr/>
        <a:lstStyle/>
        <a:p>
          <a:endParaRPr lang="en-US"/>
        </a:p>
      </dgm:t>
    </dgm:pt>
    <dgm:pt modelId="{78563D5E-7CC4-B94D-A0FB-40BAD1A672FA}" type="pres">
      <dgm:prSet presAssocID="{559A9824-7299-8144-876B-D86B95B1A323}" presName="hierRoot1" presStyleCnt="0"/>
      <dgm:spPr/>
    </dgm:pt>
    <dgm:pt modelId="{A4131EC8-6311-5B4B-886E-9D0E44B82910}" type="pres">
      <dgm:prSet presAssocID="{559A9824-7299-8144-876B-D86B95B1A323}" presName="composite" presStyleCnt="0"/>
      <dgm:spPr/>
    </dgm:pt>
    <dgm:pt modelId="{7BAF35DF-8C14-1D45-8E19-C2146B5F5D4A}" type="pres">
      <dgm:prSet presAssocID="{559A9824-7299-8144-876B-D86B95B1A323}" presName="background" presStyleLbl="node0" presStyleIdx="0" presStyleCnt="1"/>
      <dgm:spPr/>
    </dgm:pt>
    <dgm:pt modelId="{3496CCA7-8031-234C-A568-FB8AA977482E}" type="pres">
      <dgm:prSet presAssocID="{559A9824-7299-8144-876B-D86B95B1A323}" presName="text" presStyleLbl="fgAcc0" presStyleIdx="0" presStyleCnt="1" custScaleX="240656">
        <dgm:presLayoutVars>
          <dgm:chPref val="3"/>
        </dgm:presLayoutVars>
      </dgm:prSet>
      <dgm:spPr/>
      <dgm:t>
        <a:bodyPr/>
        <a:lstStyle/>
        <a:p>
          <a:endParaRPr lang="en-US"/>
        </a:p>
      </dgm:t>
    </dgm:pt>
    <dgm:pt modelId="{23B442FB-D9BA-5343-9603-94674408A24B}" type="pres">
      <dgm:prSet presAssocID="{559A9824-7299-8144-876B-D86B95B1A323}" presName="hierChild2" presStyleCnt="0"/>
      <dgm:spPr/>
    </dgm:pt>
    <dgm:pt modelId="{4F663DBC-33BC-204F-8E85-C1046BC116AC}" type="pres">
      <dgm:prSet presAssocID="{66B1C281-2E8F-2B46-ADB0-B2172E4ABC13}" presName="Name10" presStyleLbl="parChTrans1D2" presStyleIdx="0" presStyleCnt="2"/>
      <dgm:spPr/>
      <dgm:t>
        <a:bodyPr/>
        <a:lstStyle/>
        <a:p>
          <a:endParaRPr lang="en-US"/>
        </a:p>
      </dgm:t>
    </dgm:pt>
    <dgm:pt modelId="{2DFF0971-B14A-254B-BF70-87241587585B}" type="pres">
      <dgm:prSet presAssocID="{8C33FAE6-50DC-1447-BD80-CDE48C08C5CC}" presName="hierRoot2" presStyleCnt="0"/>
      <dgm:spPr/>
    </dgm:pt>
    <dgm:pt modelId="{10634BB8-CF8F-5B4F-BE48-F351BF84249F}" type="pres">
      <dgm:prSet presAssocID="{8C33FAE6-50DC-1447-BD80-CDE48C08C5CC}" presName="composite2" presStyleCnt="0"/>
      <dgm:spPr/>
    </dgm:pt>
    <dgm:pt modelId="{89A3CA29-DA25-A544-9A5F-1C78FE730549}" type="pres">
      <dgm:prSet presAssocID="{8C33FAE6-50DC-1447-BD80-CDE48C08C5CC}" presName="background2" presStyleLbl="node2" presStyleIdx="0" presStyleCnt="2"/>
      <dgm:spPr/>
    </dgm:pt>
    <dgm:pt modelId="{9E1EF29D-7F72-DC4E-909D-DFF8B8367B03}" type="pres">
      <dgm:prSet presAssocID="{8C33FAE6-50DC-1447-BD80-CDE48C08C5CC}" presName="text2" presStyleLbl="fgAcc2" presStyleIdx="0" presStyleCnt="2" custScaleX="189527">
        <dgm:presLayoutVars>
          <dgm:chPref val="3"/>
        </dgm:presLayoutVars>
      </dgm:prSet>
      <dgm:spPr/>
      <dgm:t>
        <a:bodyPr/>
        <a:lstStyle/>
        <a:p>
          <a:endParaRPr lang="en-US"/>
        </a:p>
      </dgm:t>
    </dgm:pt>
    <dgm:pt modelId="{BD5B5F28-467F-9B40-9B4F-999910A763FB}" type="pres">
      <dgm:prSet presAssocID="{8C33FAE6-50DC-1447-BD80-CDE48C08C5CC}" presName="hierChild3" presStyleCnt="0"/>
      <dgm:spPr/>
    </dgm:pt>
    <dgm:pt modelId="{9770EB41-5822-CD45-814E-B3F89BC1EBCA}" type="pres">
      <dgm:prSet presAssocID="{B05E036E-A58A-1743-A0A4-7F3E269BDEF8}" presName="Name17" presStyleLbl="parChTrans1D3" presStyleIdx="0" presStyleCnt="4"/>
      <dgm:spPr/>
      <dgm:t>
        <a:bodyPr/>
        <a:lstStyle/>
        <a:p>
          <a:endParaRPr lang="en-US"/>
        </a:p>
      </dgm:t>
    </dgm:pt>
    <dgm:pt modelId="{D200C6EC-D88A-0945-BE37-2A4848C2435A}" type="pres">
      <dgm:prSet presAssocID="{F11D412A-CAE9-F441-91CF-32F404C4B0A3}" presName="hierRoot3" presStyleCnt="0"/>
      <dgm:spPr/>
    </dgm:pt>
    <dgm:pt modelId="{1DCF87BD-C42C-AB40-BB00-D1C1386D5712}" type="pres">
      <dgm:prSet presAssocID="{F11D412A-CAE9-F441-91CF-32F404C4B0A3}" presName="composite3" presStyleCnt="0"/>
      <dgm:spPr/>
    </dgm:pt>
    <dgm:pt modelId="{6F4B88BF-B950-EF45-82B9-A626CE4B3823}" type="pres">
      <dgm:prSet presAssocID="{F11D412A-CAE9-F441-91CF-32F404C4B0A3}" presName="background3" presStyleLbl="node3" presStyleIdx="0" presStyleCnt="4"/>
      <dgm:spPr/>
    </dgm:pt>
    <dgm:pt modelId="{A21841B5-FAAE-7F45-9ACD-EEEF946BDCF1}" type="pres">
      <dgm:prSet presAssocID="{F11D412A-CAE9-F441-91CF-32F404C4B0A3}" presName="text3" presStyleLbl="fgAcc3" presStyleIdx="0" presStyleCnt="4" custScaleX="152639">
        <dgm:presLayoutVars>
          <dgm:chPref val="3"/>
        </dgm:presLayoutVars>
      </dgm:prSet>
      <dgm:spPr/>
      <dgm:t>
        <a:bodyPr/>
        <a:lstStyle/>
        <a:p>
          <a:endParaRPr lang="en-US"/>
        </a:p>
      </dgm:t>
    </dgm:pt>
    <dgm:pt modelId="{583DBF52-84BC-8044-914E-277007C4E61B}" type="pres">
      <dgm:prSet presAssocID="{F11D412A-CAE9-F441-91CF-32F404C4B0A3}" presName="hierChild4" presStyleCnt="0"/>
      <dgm:spPr/>
    </dgm:pt>
    <dgm:pt modelId="{68B0E67A-2E05-2047-BE90-620EFDFEDE47}" type="pres">
      <dgm:prSet presAssocID="{C498FFB7-3FC4-C246-A155-633493695522}" presName="Name17" presStyleLbl="parChTrans1D3" presStyleIdx="1" presStyleCnt="4"/>
      <dgm:spPr/>
      <dgm:t>
        <a:bodyPr/>
        <a:lstStyle/>
        <a:p>
          <a:endParaRPr lang="en-US"/>
        </a:p>
      </dgm:t>
    </dgm:pt>
    <dgm:pt modelId="{71AA7D39-BE5C-1442-9114-C86A685B9789}" type="pres">
      <dgm:prSet presAssocID="{578368D0-9138-744E-A5E8-37FB013956E6}" presName="hierRoot3" presStyleCnt="0"/>
      <dgm:spPr/>
    </dgm:pt>
    <dgm:pt modelId="{21EC8742-06B4-DB44-8733-C166AD6D0688}" type="pres">
      <dgm:prSet presAssocID="{578368D0-9138-744E-A5E8-37FB013956E6}" presName="composite3" presStyleCnt="0"/>
      <dgm:spPr/>
    </dgm:pt>
    <dgm:pt modelId="{C3675316-7FB2-D84A-B1B4-3A36C747A1CB}" type="pres">
      <dgm:prSet presAssocID="{578368D0-9138-744E-A5E8-37FB013956E6}" presName="background3" presStyleLbl="node3" presStyleIdx="1" presStyleCnt="4"/>
      <dgm:spPr/>
    </dgm:pt>
    <dgm:pt modelId="{E80FA88C-F571-EB40-8A36-EFB05E9BE68C}" type="pres">
      <dgm:prSet presAssocID="{578368D0-9138-744E-A5E8-37FB013956E6}" presName="text3" presStyleLbl="fgAcc3" presStyleIdx="1" presStyleCnt="4" custScaleX="152639">
        <dgm:presLayoutVars>
          <dgm:chPref val="3"/>
        </dgm:presLayoutVars>
      </dgm:prSet>
      <dgm:spPr/>
      <dgm:t>
        <a:bodyPr/>
        <a:lstStyle/>
        <a:p>
          <a:endParaRPr lang="en-US"/>
        </a:p>
      </dgm:t>
    </dgm:pt>
    <dgm:pt modelId="{5C22E260-DBFD-9948-93EA-4CFB7FB0E134}" type="pres">
      <dgm:prSet presAssocID="{578368D0-9138-744E-A5E8-37FB013956E6}" presName="hierChild4" presStyleCnt="0"/>
      <dgm:spPr/>
    </dgm:pt>
    <dgm:pt modelId="{9D828150-3EB4-0C47-A58C-695DD343CEE0}" type="pres">
      <dgm:prSet presAssocID="{6CE93057-AFF5-594A-8725-D3F2FE7E7910}" presName="Name10" presStyleLbl="parChTrans1D2" presStyleIdx="1" presStyleCnt="2"/>
      <dgm:spPr/>
      <dgm:t>
        <a:bodyPr/>
        <a:lstStyle/>
        <a:p>
          <a:endParaRPr lang="en-US"/>
        </a:p>
      </dgm:t>
    </dgm:pt>
    <dgm:pt modelId="{5EAC82AF-76B7-6549-8439-71DBF33D9B5A}" type="pres">
      <dgm:prSet presAssocID="{7E534D04-0951-E14C-8582-E97FB31774C7}" presName="hierRoot2" presStyleCnt="0"/>
      <dgm:spPr/>
    </dgm:pt>
    <dgm:pt modelId="{737838FB-3FAC-D945-8329-E4E3CACC9FAD}" type="pres">
      <dgm:prSet presAssocID="{7E534D04-0951-E14C-8582-E97FB31774C7}" presName="composite2" presStyleCnt="0"/>
      <dgm:spPr/>
    </dgm:pt>
    <dgm:pt modelId="{C0FEA8F6-AD11-C041-9271-ED0FAFDDD9BF}" type="pres">
      <dgm:prSet presAssocID="{7E534D04-0951-E14C-8582-E97FB31774C7}" presName="background2" presStyleLbl="node2" presStyleIdx="1" presStyleCnt="2"/>
      <dgm:spPr/>
    </dgm:pt>
    <dgm:pt modelId="{5BC6EB85-80F0-E64B-AEF9-155A220CB256}" type="pres">
      <dgm:prSet presAssocID="{7E534D04-0951-E14C-8582-E97FB31774C7}" presName="text2" presStyleLbl="fgAcc2" presStyleIdx="1" presStyleCnt="2" custScaleX="189527">
        <dgm:presLayoutVars>
          <dgm:chPref val="3"/>
        </dgm:presLayoutVars>
      </dgm:prSet>
      <dgm:spPr/>
      <dgm:t>
        <a:bodyPr/>
        <a:lstStyle/>
        <a:p>
          <a:endParaRPr lang="en-US"/>
        </a:p>
      </dgm:t>
    </dgm:pt>
    <dgm:pt modelId="{68C3444F-3FEC-124A-A891-50349193F49C}" type="pres">
      <dgm:prSet presAssocID="{7E534D04-0951-E14C-8582-E97FB31774C7}" presName="hierChild3" presStyleCnt="0"/>
      <dgm:spPr/>
    </dgm:pt>
    <dgm:pt modelId="{1F469DCB-22B9-C240-BF4D-1E2D5F27B0D1}" type="pres">
      <dgm:prSet presAssocID="{321AE229-0E66-164E-8CD6-B2D5DDF16B7E}" presName="Name17" presStyleLbl="parChTrans1D3" presStyleIdx="2" presStyleCnt="4"/>
      <dgm:spPr/>
      <dgm:t>
        <a:bodyPr/>
        <a:lstStyle/>
        <a:p>
          <a:endParaRPr lang="en-US"/>
        </a:p>
      </dgm:t>
    </dgm:pt>
    <dgm:pt modelId="{7E6F6321-BCDE-AB4A-A6B6-4751D8F995E8}" type="pres">
      <dgm:prSet presAssocID="{B544A707-CB18-B149-9ABB-D3403167651B}" presName="hierRoot3" presStyleCnt="0"/>
      <dgm:spPr/>
    </dgm:pt>
    <dgm:pt modelId="{0BFB0DFD-8AC8-9941-8B6F-5E9F0032D474}" type="pres">
      <dgm:prSet presAssocID="{B544A707-CB18-B149-9ABB-D3403167651B}" presName="composite3" presStyleCnt="0"/>
      <dgm:spPr/>
    </dgm:pt>
    <dgm:pt modelId="{8E24163F-C4E0-D942-A12B-87A5C9668FE4}" type="pres">
      <dgm:prSet presAssocID="{B544A707-CB18-B149-9ABB-D3403167651B}" presName="background3" presStyleLbl="node3" presStyleIdx="2" presStyleCnt="4"/>
      <dgm:spPr/>
    </dgm:pt>
    <dgm:pt modelId="{B872DAE4-5B13-7D43-AE7F-E11CE6D2BE31}" type="pres">
      <dgm:prSet presAssocID="{B544A707-CB18-B149-9ABB-D3403167651B}" presName="text3" presStyleLbl="fgAcc3" presStyleIdx="2" presStyleCnt="4" custScaleX="152639">
        <dgm:presLayoutVars>
          <dgm:chPref val="3"/>
        </dgm:presLayoutVars>
      </dgm:prSet>
      <dgm:spPr/>
      <dgm:t>
        <a:bodyPr/>
        <a:lstStyle/>
        <a:p>
          <a:endParaRPr lang="en-US"/>
        </a:p>
      </dgm:t>
    </dgm:pt>
    <dgm:pt modelId="{4D3D0B92-D05D-4E4A-99E8-43B916A61C69}" type="pres">
      <dgm:prSet presAssocID="{B544A707-CB18-B149-9ABB-D3403167651B}" presName="hierChild4" presStyleCnt="0"/>
      <dgm:spPr/>
    </dgm:pt>
    <dgm:pt modelId="{EE936D01-8FD4-E042-90E2-1148F07BE516}" type="pres">
      <dgm:prSet presAssocID="{6B8BB77D-E016-8343-BBE5-D628AE5897B7}" presName="Name17" presStyleLbl="parChTrans1D3" presStyleIdx="3" presStyleCnt="4"/>
      <dgm:spPr/>
      <dgm:t>
        <a:bodyPr/>
        <a:lstStyle/>
        <a:p>
          <a:endParaRPr lang="en-US"/>
        </a:p>
      </dgm:t>
    </dgm:pt>
    <dgm:pt modelId="{0EFEB908-D24B-DA4F-8885-35506F0FD3A3}" type="pres">
      <dgm:prSet presAssocID="{380221AB-CB6B-554D-8F88-FA0D6815BC77}" presName="hierRoot3" presStyleCnt="0"/>
      <dgm:spPr/>
    </dgm:pt>
    <dgm:pt modelId="{964CEA83-C01C-8B49-8E98-F89910889E31}" type="pres">
      <dgm:prSet presAssocID="{380221AB-CB6B-554D-8F88-FA0D6815BC77}" presName="composite3" presStyleCnt="0"/>
      <dgm:spPr/>
    </dgm:pt>
    <dgm:pt modelId="{2E8A3940-A56F-2F47-A9F0-A31408E52759}" type="pres">
      <dgm:prSet presAssocID="{380221AB-CB6B-554D-8F88-FA0D6815BC77}" presName="background3" presStyleLbl="node3" presStyleIdx="3" presStyleCnt="4"/>
      <dgm:spPr/>
    </dgm:pt>
    <dgm:pt modelId="{24FC0172-BFD9-AF4E-A7FF-6E4D0CDBB4E9}" type="pres">
      <dgm:prSet presAssocID="{380221AB-CB6B-554D-8F88-FA0D6815BC77}" presName="text3" presStyleLbl="fgAcc3" presStyleIdx="3" presStyleCnt="4" custScaleX="152639">
        <dgm:presLayoutVars>
          <dgm:chPref val="3"/>
        </dgm:presLayoutVars>
      </dgm:prSet>
      <dgm:spPr/>
      <dgm:t>
        <a:bodyPr/>
        <a:lstStyle/>
        <a:p>
          <a:endParaRPr lang="en-US"/>
        </a:p>
      </dgm:t>
    </dgm:pt>
    <dgm:pt modelId="{6D0185EC-59EC-7748-A963-28E645F06C70}" type="pres">
      <dgm:prSet presAssocID="{380221AB-CB6B-554D-8F88-FA0D6815BC77}" presName="hierChild4" presStyleCnt="0"/>
      <dgm:spPr/>
    </dgm:pt>
    <dgm:pt modelId="{9B35EE7C-A9A7-5B4D-B0BA-F0CBBA1D91A0}" type="pres">
      <dgm:prSet presAssocID="{2BA76D9F-5EDB-7B48-8BCA-99B2484E3B79}" presName="Name23" presStyleLbl="parChTrans1D4" presStyleIdx="0" presStyleCnt="2"/>
      <dgm:spPr/>
      <dgm:t>
        <a:bodyPr/>
        <a:lstStyle/>
        <a:p>
          <a:endParaRPr lang="en-US"/>
        </a:p>
      </dgm:t>
    </dgm:pt>
    <dgm:pt modelId="{C9A3476A-8B08-844B-B187-C25EF9D2463D}" type="pres">
      <dgm:prSet presAssocID="{F714BFB8-3729-1748-AEA5-DDCC47A90B1D}" presName="hierRoot4" presStyleCnt="0"/>
      <dgm:spPr/>
    </dgm:pt>
    <dgm:pt modelId="{4EED314F-51C8-A14F-B8BC-C9C1ED8943EB}" type="pres">
      <dgm:prSet presAssocID="{F714BFB8-3729-1748-AEA5-DDCC47A90B1D}" presName="composite4" presStyleCnt="0"/>
      <dgm:spPr/>
    </dgm:pt>
    <dgm:pt modelId="{B13C3CC5-EEBD-854D-9ABD-C0BB8EACC80C}" type="pres">
      <dgm:prSet presAssocID="{F714BFB8-3729-1748-AEA5-DDCC47A90B1D}" presName="background4" presStyleLbl="node4" presStyleIdx="0" presStyleCnt="2"/>
      <dgm:spPr/>
    </dgm:pt>
    <dgm:pt modelId="{B08D2AD2-91C4-C041-81E5-64017A11F013}" type="pres">
      <dgm:prSet presAssocID="{F714BFB8-3729-1748-AEA5-DDCC47A90B1D}" presName="text4" presStyleLbl="fgAcc4" presStyleIdx="0" presStyleCnt="2" custScaleX="144384">
        <dgm:presLayoutVars>
          <dgm:chPref val="3"/>
        </dgm:presLayoutVars>
      </dgm:prSet>
      <dgm:spPr/>
      <dgm:t>
        <a:bodyPr/>
        <a:lstStyle/>
        <a:p>
          <a:endParaRPr lang="en-US"/>
        </a:p>
      </dgm:t>
    </dgm:pt>
    <dgm:pt modelId="{83A7CF02-1EB8-D34D-AF14-B85530DBD34D}" type="pres">
      <dgm:prSet presAssocID="{F714BFB8-3729-1748-AEA5-DDCC47A90B1D}" presName="hierChild5" presStyleCnt="0"/>
      <dgm:spPr/>
    </dgm:pt>
    <dgm:pt modelId="{5E7A6952-151D-D94C-8703-74E4ED6974CD}" type="pres">
      <dgm:prSet presAssocID="{807C16D2-BE07-CB4B-A373-C7C8E34A0FF3}" presName="Name23" presStyleLbl="parChTrans1D4" presStyleIdx="1" presStyleCnt="2"/>
      <dgm:spPr/>
      <dgm:t>
        <a:bodyPr/>
        <a:lstStyle/>
        <a:p>
          <a:endParaRPr lang="en-US"/>
        </a:p>
      </dgm:t>
    </dgm:pt>
    <dgm:pt modelId="{3242CE7C-AFB5-1741-BC01-AA263FBCD6E7}" type="pres">
      <dgm:prSet presAssocID="{CC1194B2-D97B-5444-AD45-96965D0B61FB}" presName="hierRoot4" presStyleCnt="0"/>
      <dgm:spPr/>
    </dgm:pt>
    <dgm:pt modelId="{6600FF84-8386-2544-8034-73A4FC382925}" type="pres">
      <dgm:prSet presAssocID="{CC1194B2-D97B-5444-AD45-96965D0B61FB}" presName="composite4" presStyleCnt="0"/>
      <dgm:spPr/>
    </dgm:pt>
    <dgm:pt modelId="{2F64E5EC-4548-A149-8DBC-2B8FF5691379}" type="pres">
      <dgm:prSet presAssocID="{CC1194B2-D97B-5444-AD45-96965D0B61FB}" presName="background4" presStyleLbl="node4" presStyleIdx="1" presStyleCnt="2"/>
      <dgm:spPr/>
    </dgm:pt>
    <dgm:pt modelId="{6A67CE2A-63E3-DD4C-A66B-83D72C2F21E2}" type="pres">
      <dgm:prSet presAssocID="{CC1194B2-D97B-5444-AD45-96965D0B61FB}" presName="text4" presStyleLbl="fgAcc4" presStyleIdx="1" presStyleCnt="2" custScaleX="144384">
        <dgm:presLayoutVars>
          <dgm:chPref val="3"/>
        </dgm:presLayoutVars>
      </dgm:prSet>
      <dgm:spPr/>
      <dgm:t>
        <a:bodyPr/>
        <a:lstStyle/>
        <a:p>
          <a:endParaRPr lang="en-US"/>
        </a:p>
      </dgm:t>
    </dgm:pt>
    <dgm:pt modelId="{D57A3CF8-85B9-CE4A-BFC2-82369DA1702B}" type="pres">
      <dgm:prSet presAssocID="{CC1194B2-D97B-5444-AD45-96965D0B61FB}" presName="hierChild5" presStyleCnt="0"/>
      <dgm:spPr/>
    </dgm:pt>
  </dgm:ptLst>
  <dgm:cxnLst>
    <dgm:cxn modelId="{E784CE03-61F5-0347-A8C2-87EB627FC9D8}" type="presOf" srcId="{321AE229-0E66-164E-8CD6-B2D5DDF16B7E}" destId="{1F469DCB-22B9-C240-BF4D-1E2D5F27B0D1}" srcOrd="0" destOrd="0" presId="urn:microsoft.com/office/officeart/2005/8/layout/hierarchy1"/>
    <dgm:cxn modelId="{0BF61E89-906B-7F44-8081-4C3D87907203}" srcId="{559A9824-7299-8144-876B-D86B95B1A323}" destId="{7E534D04-0951-E14C-8582-E97FB31774C7}" srcOrd="1" destOrd="0" parTransId="{6CE93057-AFF5-594A-8725-D3F2FE7E7910}" sibTransId="{5518C90B-B1D0-0641-8371-5A8FA0068C2B}"/>
    <dgm:cxn modelId="{5044E6D2-2033-B14C-AE4D-6D2CEDD5CE60}" srcId="{380221AB-CB6B-554D-8F88-FA0D6815BC77}" destId="{CC1194B2-D97B-5444-AD45-96965D0B61FB}" srcOrd="1" destOrd="0" parTransId="{807C16D2-BE07-CB4B-A373-C7C8E34A0FF3}" sibTransId="{9D6C2C21-9DF8-3A4E-AC10-322DF4B15ED8}"/>
    <dgm:cxn modelId="{FFCBC953-49D1-884E-BF22-61BC03177556}" type="presOf" srcId="{CC1194B2-D97B-5444-AD45-96965D0B61FB}" destId="{6A67CE2A-63E3-DD4C-A66B-83D72C2F21E2}" srcOrd="0" destOrd="0" presId="urn:microsoft.com/office/officeart/2005/8/layout/hierarchy1"/>
    <dgm:cxn modelId="{6420C730-EF2E-B84C-9060-460F2832FA98}" srcId="{559A9824-7299-8144-876B-D86B95B1A323}" destId="{8C33FAE6-50DC-1447-BD80-CDE48C08C5CC}" srcOrd="0" destOrd="0" parTransId="{66B1C281-2E8F-2B46-ADB0-B2172E4ABC13}" sibTransId="{8F34D513-6FA4-D54D-BBE0-210A6A499AE5}"/>
    <dgm:cxn modelId="{DF9065D0-CA39-7F46-8D62-486C281ACC4E}" type="presOf" srcId="{6B8BB77D-E016-8343-BBE5-D628AE5897B7}" destId="{EE936D01-8FD4-E042-90E2-1148F07BE516}" srcOrd="0" destOrd="0" presId="urn:microsoft.com/office/officeart/2005/8/layout/hierarchy1"/>
    <dgm:cxn modelId="{9A72EB8E-F671-544E-B096-6D0D06845C82}" srcId="{8C33FAE6-50DC-1447-BD80-CDE48C08C5CC}" destId="{578368D0-9138-744E-A5E8-37FB013956E6}" srcOrd="1" destOrd="0" parTransId="{C498FFB7-3FC4-C246-A155-633493695522}" sibTransId="{B5730952-7FB8-BE4D-B29F-88D37C882D07}"/>
    <dgm:cxn modelId="{CF3DD77B-A10C-9541-9858-937BE63BA1BA}" type="presOf" srcId="{559A9824-7299-8144-876B-D86B95B1A323}" destId="{3496CCA7-8031-234C-A568-FB8AA977482E}" srcOrd="0" destOrd="0" presId="urn:microsoft.com/office/officeart/2005/8/layout/hierarchy1"/>
    <dgm:cxn modelId="{BC8A6A2D-F359-6049-88F7-D59634CB8E92}" srcId="{7E534D04-0951-E14C-8582-E97FB31774C7}" destId="{B544A707-CB18-B149-9ABB-D3403167651B}" srcOrd="0" destOrd="0" parTransId="{321AE229-0E66-164E-8CD6-B2D5DDF16B7E}" sibTransId="{DB2DF5F5-FBE7-774A-A089-68AA1AFC7089}"/>
    <dgm:cxn modelId="{CC16A8CD-AE66-FB4F-823B-061CE84C3663}" type="presOf" srcId="{6CE93057-AFF5-594A-8725-D3F2FE7E7910}" destId="{9D828150-3EB4-0C47-A58C-695DD343CEE0}" srcOrd="0" destOrd="0" presId="urn:microsoft.com/office/officeart/2005/8/layout/hierarchy1"/>
    <dgm:cxn modelId="{433D7C40-8C06-F647-A8D8-ECD265CB3C56}" type="presOf" srcId="{66B1C281-2E8F-2B46-ADB0-B2172E4ABC13}" destId="{4F663DBC-33BC-204F-8E85-C1046BC116AC}" srcOrd="0" destOrd="0" presId="urn:microsoft.com/office/officeart/2005/8/layout/hierarchy1"/>
    <dgm:cxn modelId="{B1756084-B7E6-454B-9EA2-5B8DFFA5C8D1}" type="presOf" srcId="{B544A707-CB18-B149-9ABB-D3403167651B}" destId="{B872DAE4-5B13-7D43-AE7F-E11CE6D2BE31}" srcOrd="0" destOrd="0" presId="urn:microsoft.com/office/officeart/2005/8/layout/hierarchy1"/>
    <dgm:cxn modelId="{371F9819-8F89-574A-A379-655746AFD1E9}" type="presOf" srcId="{578368D0-9138-744E-A5E8-37FB013956E6}" destId="{E80FA88C-F571-EB40-8A36-EFB05E9BE68C}" srcOrd="0" destOrd="0" presId="urn:microsoft.com/office/officeart/2005/8/layout/hierarchy1"/>
    <dgm:cxn modelId="{DFC27ABE-7A46-5B46-ABD1-5AA439E4E089}" type="presOf" srcId="{380221AB-CB6B-554D-8F88-FA0D6815BC77}" destId="{24FC0172-BFD9-AF4E-A7FF-6E4D0CDBB4E9}" srcOrd="0" destOrd="0" presId="urn:microsoft.com/office/officeart/2005/8/layout/hierarchy1"/>
    <dgm:cxn modelId="{CC8E0C06-3259-DD45-ACB0-A76625677DCE}" type="presOf" srcId="{9A667F65-3D9C-174D-A8AE-87698C88AC19}" destId="{EB1CAB18-AEB5-A346-9EC0-20D08B97F5CB}" srcOrd="0" destOrd="0" presId="urn:microsoft.com/office/officeart/2005/8/layout/hierarchy1"/>
    <dgm:cxn modelId="{259AE840-DA7E-EF43-AF35-F401774B7240}" type="presOf" srcId="{B05E036E-A58A-1743-A0A4-7F3E269BDEF8}" destId="{9770EB41-5822-CD45-814E-B3F89BC1EBCA}" srcOrd="0" destOrd="0" presId="urn:microsoft.com/office/officeart/2005/8/layout/hierarchy1"/>
    <dgm:cxn modelId="{6DE5CCA5-313E-D648-A114-86DF073464D8}" type="presOf" srcId="{2BA76D9F-5EDB-7B48-8BCA-99B2484E3B79}" destId="{9B35EE7C-A9A7-5B4D-B0BA-F0CBBA1D91A0}" srcOrd="0" destOrd="0" presId="urn:microsoft.com/office/officeart/2005/8/layout/hierarchy1"/>
    <dgm:cxn modelId="{9A52D6AC-A06F-B14F-9F60-B560C056A472}" srcId="{9A667F65-3D9C-174D-A8AE-87698C88AC19}" destId="{559A9824-7299-8144-876B-D86B95B1A323}" srcOrd="0" destOrd="0" parTransId="{51FC51A1-4FD7-974F-A7C2-B8DF552E6BB0}" sibTransId="{B0E1E45A-E8D0-EE40-9BA3-49CD9C78D662}"/>
    <dgm:cxn modelId="{0B544F30-67F7-FC44-AB39-210746532FFE}" srcId="{8C33FAE6-50DC-1447-BD80-CDE48C08C5CC}" destId="{F11D412A-CAE9-F441-91CF-32F404C4B0A3}" srcOrd="0" destOrd="0" parTransId="{B05E036E-A58A-1743-A0A4-7F3E269BDEF8}" sibTransId="{3D34D569-E178-524B-8EF4-8B6B0D14DDCC}"/>
    <dgm:cxn modelId="{8055D15C-E8E3-154F-913E-ABDCE47CF7C4}" srcId="{380221AB-CB6B-554D-8F88-FA0D6815BC77}" destId="{F714BFB8-3729-1748-AEA5-DDCC47A90B1D}" srcOrd="0" destOrd="0" parTransId="{2BA76D9F-5EDB-7B48-8BCA-99B2484E3B79}" sibTransId="{C89CA218-C150-D44E-9835-C34058CE9187}"/>
    <dgm:cxn modelId="{9B7B9C76-66BE-7A4F-AB3A-B1953679082B}" type="presOf" srcId="{8C33FAE6-50DC-1447-BD80-CDE48C08C5CC}" destId="{9E1EF29D-7F72-DC4E-909D-DFF8B8367B03}" srcOrd="0" destOrd="0" presId="urn:microsoft.com/office/officeart/2005/8/layout/hierarchy1"/>
    <dgm:cxn modelId="{B9B04FF2-091F-414D-961F-1038A58841B3}" srcId="{7E534D04-0951-E14C-8582-E97FB31774C7}" destId="{380221AB-CB6B-554D-8F88-FA0D6815BC77}" srcOrd="1" destOrd="0" parTransId="{6B8BB77D-E016-8343-BBE5-D628AE5897B7}" sibTransId="{B0652F2C-85BF-9040-80FF-53FED11C4AF7}"/>
    <dgm:cxn modelId="{A58C147E-A86A-BF47-BD0A-A96B23D5F096}" type="presOf" srcId="{7E534D04-0951-E14C-8582-E97FB31774C7}" destId="{5BC6EB85-80F0-E64B-AEF9-155A220CB256}" srcOrd="0" destOrd="0" presId="urn:microsoft.com/office/officeart/2005/8/layout/hierarchy1"/>
    <dgm:cxn modelId="{1754725F-5A4A-A74B-A4B3-8A17CF83AF6D}" type="presOf" srcId="{807C16D2-BE07-CB4B-A373-C7C8E34A0FF3}" destId="{5E7A6952-151D-D94C-8703-74E4ED6974CD}" srcOrd="0" destOrd="0" presId="urn:microsoft.com/office/officeart/2005/8/layout/hierarchy1"/>
    <dgm:cxn modelId="{30DC22CE-1676-C047-B25A-3726EA2AE76B}" type="presOf" srcId="{F714BFB8-3729-1748-AEA5-DDCC47A90B1D}" destId="{B08D2AD2-91C4-C041-81E5-64017A11F013}" srcOrd="0" destOrd="0" presId="urn:microsoft.com/office/officeart/2005/8/layout/hierarchy1"/>
    <dgm:cxn modelId="{94336182-477B-FF48-ABB3-4F5B16276DE4}" type="presOf" srcId="{F11D412A-CAE9-F441-91CF-32F404C4B0A3}" destId="{A21841B5-FAAE-7F45-9ACD-EEEF946BDCF1}" srcOrd="0" destOrd="0" presId="urn:microsoft.com/office/officeart/2005/8/layout/hierarchy1"/>
    <dgm:cxn modelId="{2BFF1BBD-1D4F-594B-8C88-30ACDFC57F71}" type="presOf" srcId="{C498FFB7-3FC4-C246-A155-633493695522}" destId="{68B0E67A-2E05-2047-BE90-620EFDFEDE47}" srcOrd="0" destOrd="0" presId="urn:microsoft.com/office/officeart/2005/8/layout/hierarchy1"/>
    <dgm:cxn modelId="{9FBB9B7D-8335-564E-A252-28E55B21C589}" type="presParOf" srcId="{EB1CAB18-AEB5-A346-9EC0-20D08B97F5CB}" destId="{78563D5E-7CC4-B94D-A0FB-40BAD1A672FA}" srcOrd="0" destOrd="0" presId="urn:microsoft.com/office/officeart/2005/8/layout/hierarchy1"/>
    <dgm:cxn modelId="{0EE2D96F-66DF-9641-A738-C0F8FFBF6473}" type="presParOf" srcId="{78563D5E-7CC4-B94D-A0FB-40BAD1A672FA}" destId="{A4131EC8-6311-5B4B-886E-9D0E44B82910}" srcOrd="0" destOrd="0" presId="urn:microsoft.com/office/officeart/2005/8/layout/hierarchy1"/>
    <dgm:cxn modelId="{1B875DAF-B72E-FD40-9B1E-A0F43F4658CE}" type="presParOf" srcId="{A4131EC8-6311-5B4B-886E-9D0E44B82910}" destId="{7BAF35DF-8C14-1D45-8E19-C2146B5F5D4A}" srcOrd="0" destOrd="0" presId="urn:microsoft.com/office/officeart/2005/8/layout/hierarchy1"/>
    <dgm:cxn modelId="{C39AD6CC-EB83-834D-9A71-F31A66A8BE7A}" type="presParOf" srcId="{A4131EC8-6311-5B4B-886E-9D0E44B82910}" destId="{3496CCA7-8031-234C-A568-FB8AA977482E}" srcOrd="1" destOrd="0" presId="urn:microsoft.com/office/officeart/2005/8/layout/hierarchy1"/>
    <dgm:cxn modelId="{B2315341-5618-6E45-A4B7-528B91D3EA94}" type="presParOf" srcId="{78563D5E-7CC4-B94D-A0FB-40BAD1A672FA}" destId="{23B442FB-D9BA-5343-9603-94674408A24B}" srcOrd="1" destOrd="0" presId="urn:microsoft.com/office/officeart/2005/8/layout/hierarchy1"/>
    <dgm:cxn modelId="{2D773E53-1523-3744-9712-94DABBDA2307}" type="presParOf" srcId="{23B442FB-D9BA-5343-9603-94674408A24B}" destId="{4F663DBC-33BC-204F-8E85-C1046BC116AC}" srcOrd="0" destOrd="0" presId="urn:microsoft.com/office/officeart/2005/8/layout/hierarchy1"/>
    <dgm:cxn modelId="{EB84F659-C7C0-6C40-91EC-3144C1CBFCE2}" type="presParOf" srcId="{23B442FB-D9BA-5343-9603-94674408A24B}" destId="{2DFF0971-B14A-254B-BF70-87241587585B}" srcOrd="1" destOrd="0" presId="urn:microsoft.com/office/officeart/2005/8/layout/hierarchy1"/>
    <dgm:cxn modelId="{9C406F7F-A8F4-3748-AB3E-D66FEE1043B2}" type="presParOf" srcId="{2DFF0971-B14A-254B-BF70-87241587585B}" destId="{10634BB8-CF8F-5B4F-BE48-F351BF84249F}" srcOrd="0" destOrd="0" presId="urn:microsoft.com/office/officeart/2005/8/layout/hierarchy1"/>
    <dgm:cxn modelId="{FD8A1087-53B0-4D48-AAAC-FCC5E9F5F42C}" type="presParOf" srcId="{10634BB8-CF8F-5B4F-BE48-F351BF84249F}" destId="{89A3CA29-DA25-A544-9A5F-1C78FE730549}" srcOrd="0" destOrd="0" presId="urn:microsoft.com/office/officeart/2005/8/layout/hierarchy1"/>
    <dgm:cxn modelId="{6E375ED5-7838-5646-AE35-582E0D912908}" type="presParOf" srcId="{10634BB8-CF8F-5B4F-BE48-F351BF84249F}" destId="{9E1EF29D-7F72-DC4E-909D-DFF8B8367B03}" srcOrd="1" destOrd="0" presId="urn:microsoft.com/office/officeart/2005/8/layout/hierarchy1"/>
    <dgm:cxn modelId="{DEF39430-B337-B941-AFBE-AB240B7C70BE}" type="presParOf" srcId="{2DFF0971-B14A-254B-BF70-87241587585B}" destId="{BD5B5F28-467F-9B40-9B4F-999910A763FB}" srcOrd="1" destOrd="0" presId="urn:microsoft.com/office/officeart/2005/8/layout/hierarchy1"/>
    <dgm:cxn modelId="{A65B9B34-A7CA-5E4A-84BB-6FF6BFB1459C}" type="presParOf" srcId="{BD5B5F28-467F-9B40-9B4F-999910A763FB}" destId="{9770EB41-5822-CD45-814E-B3F89BC1EBCA}" srcOrd="0" destOrd="0" presId="urn:microsoft.com/office/officeart/2005/8/layout/hierarchy1"/>
    <dgm:cxn modelId="{3AAE1D75-D35A-304B-886F-63DE0302919C}" type="presParOf" srcId="{BD5B5F28-467F-9B40-9B4F-999910A763FB}" destId="{D200C6EC-D88A-0945-BE37-2A4848C2435A}" srcOrd="1" destOrd="0" presId="urn:microsoft.com/office/officeart/2005/8/layout/hierarchy1"/>
    <dgm:cxn modelId="{EE705DB8-065A-964A-A8E5-ABC09FE5DB3A}" type="presParOf" srcId="{D200C6EC-D88A-0945-BE37-2A4848C2435A}" destId="{1DCF87BD-C42C-AB40-BB00-D1C1386D5712}" srcOrd="0" destOrd="0" presId="urn:microsoft.com/office/officeart/2005/8/layout/hierarchy1"/>
    <dgm:cxn modelId="{16224DF3-2E01-CE48-A7BD-54237875ADE4}" type="presParOf" srcId="{1DCF87BD-C42C-AB40-BB00-D1C1386D5712}" destId="{6F4B88BF-B950-EF45-82B9-A626CE4B3823}" srcOrd="0" destOrd="0" presId="urn:microsoft.com/office/officeart/2005/8/layout/hierarchy1"/>
    <dgm:cxn modelId="{B51F147B-36B8-6E4A-931A-78CC49B98D46}" type="presParOf" srcId="{1DCF87BD-C42C-AB40-BB00-D1C1386D5712}" destId="{A21841B5-FAAE-7F45-9ACD-EEEF946BDCF1}" srcOrd="1" destOrd="0" presId="urn:microsoft.com/office/officeart/2005/8/layout/hierarchy1"/>
    <dgm:cxn modelId="{5AA4D407-2896-4A44-88CC-E5469D6EAA69}" type="presParOf" srcId="{D200C6EC-D88A-0945-BE37-2A4848C2435A}" destId="{583DBF52-84BC-8044-914E-277007C4E61B}" srcOrd="1" destOrd="0" presId="urn:microsoft.com/office/officeart/2005/8/layout/hierarchy1"/>
    <dgm:cxn modelId="{04433D70-6CA6-4349-89B5-46F870CA184E}" type="presParOf" srcId="{BD5B5F28-467F-9B40-9B4F-999910A763FB}" destId="{68B0E67A-2E05-2047-BE90-620EFDFEDE47}" srcOrd="2" destOrd="0" presId="urn:microsoft.com/office/officeart/2005/8/layout/hierarchy1"/>
    <dgm:cxn modelId="{2A5DB552-5618-2A4D-8F75-22A69FDDCDDD}" type="presParOf" srcId="{BD5B5F28-467F-9B40-9B4F-999910A763FB}" destId="{71AA7D39-BE5C-1442-9114-C86A685B9789}" srcOrd="3" destOrd="0" presId="urn:microsoft.com/office/officeart/2005/8/layout/hierarchy1"/>
    <dgm:cxn modelId="{01163D9F-F063-FC40-B175-72FC5EDEDC55}" type="presParOf" srcId="{71AA7D39-BE5C-1442-9114-C86A685B9789}" destId="{21EC8742-06B4-DB44-8733-C166AD6D0688}" srcOrd="0" destOrd="0" presId="urn:microsoft.com/office/officeart/2005/8/layout/hierarchy1"/>
    <dgm:cxn modelId="{069DA642-3C74-FD4D-9D02-8DF9AD1FAC37}" type="presParOf" srcId="{21EC8742-06B4-DB44-8733-C166AD6D0688}" destId="{C3675316-7FB2-D84A-B1B4-3A36C747A1CB}" srcOrd="0" destOrd="0" presId="urn:microsoft.com/office/officeart/2005/8/layout/hierarchy1"/>
    <dgm:cxn modelId="{9426FF87-2D56-4B4B-8D1D-B364D293B7C6}" type="presParOf" srcId="{21EC8742-06B4-DB44-8733-C166AD6D0688}" destId="{E80FA88C-F571-EB40-8A36-EFB05E9BE68C}" srcOrd="1" destOrd="0" presId="urn:microsoft.com/office/officeart/2005/8/layout/hierarchy1"/>
    <dgm:cxn modelId="{78D439D6-8272-5841-AD13-3AB921445EAD}" type="presParOf" srcId="{71AA7D39-BE5C-1442-9114-C86A685B9789}" destId="{5C22E260-DBFD-9948-93EA-4CFB7FB0E134}" srcOrd="1" destOrd="0" presId="urn:microsoft.com/office/officeart/2005/8/layout/hierarchy1"/>
    <dgm:cxn modelId="{354F35FA-DFF2-394B-AADC-DFBC509DD836}" type="presParOf" srcId="{23B442FB-D9BA-5343-9603-94674408A24B}" destId="{9D828150-3EB4-0C47-A58C-695DD343CEE0}" srcOrd="2" destOrd="0" presId="urn:microsoft.com/office/officeart/2005/8/layout/hierarchy1"/>
    <dgm:cxn modelId="{20753B0F-C581-E646-A616-69DAAEBD1990}" type="presParOf" srcId="{23B442FB-D9BA-5343-9603-94674408A24B}" destId="{5EAC82AF-76B7-6549-8439-71DBF33D9B5A}" srcOrd="3" destOrd="0" presId="urn:microsoft.com/office/officeart/2005/8/layout/hierarchy1"/>
    <dgm:cxn modelId="{3F3166BB-387C-D142-9CF1-9F1CB582B215}" type="presParOf" srcId="{5EAC82AF-76B7-6549-8439-71DBF33D9B5A}" destId="{737838FB-3FAC-D945-8329-E4E3CACC9FAD}" srcOrd="0" destOrd="0" presId="urn:microsoft.com/office/officeart/2005/8/layout/hierarchy1"/>
    <dgm:cxn modelId="{10519D3F-D024-F643-9815-715481FD7A55}" type="presParOf" srcId="{737838FB-3FAC-D945-8329-E4E3CACC9FAD}" destId="{C0FEA8F6-AD11-C041-9271-ED0FAFDDD9BF}" srcOrd="0" destOrd="0" presId="urn:microsoft.com/office/officeart/2005/8/layout/hierarchy1"/>
    <dgm:cxn modelId="{BB5EC2A5-80AC-6348-98F4-918536E082D8}" type="presParOf" srcId="{737838FB-3FAC-D945-8329-E4E3CACC9FAD}" destId="{5BC6EB85-80F0-E64B-AEF9-155A220CB256}" srcOrd="1" destOrd="0" presId="urn:microsoft.com/office/officeart/2005/8/layout/hierarchy1"/>
    <dgm:cxn modelId="{6BB4E824-8947-B240-AACA-977797FDB1BD}" type="presParOf" srcId="{5EAC82AF-76B7-6549-8439-71DBF33D9B5A}" destId="{68C3444F-3FEC-124A-A891-50349193F49C}" srcOrd="1" destOrd="0" presId="urn:microsoft.com/office/officeart/2005/8/layout/hierarchy1"/>
    <dgm:cxn modelId="{9C1A0FB0-16DA-AB48-B244-3EDDFBA774D4}" type="presParOf" srcId="{68C3444F-3FEC-124A-A891-50349193F49C}" destId="{1F469DCB-22B9-C240-BF4D-1E2D5F27B0D1}" srcOrd="0" destOrd="0" presId="urn:microsoft.com/office/officeart/2005/8/layout/hierarchy1"/>
    <dgm:cxn modelId="{750F53B8-6536-794A-BB7A-9EA96BDD1929}" type="presParOf" srcId="{68C3444F-3FEC-124A-A891-50349193F49C}" destId="{7E6F6321-BCDE-AB4A-A6B6-4751D8F995E8}" srcOrd="1" destOrd="0" presId="urn:microsoft.com/office/officeart/2005/8/layout/hierarchy1"/>
    <dgm:cxn modelId="{DD0DDFC6-FC94-874A-BEF4-0B3D30A6DBCF}" type="presParOf" srcId="{7E6F6321-BCDE-AB4A-A6B6-4751D8F995E8}" destId="{0BFB0DFD-8AC8-9941-8B6F-5E9F0032D474}" srcOrd="0" destOrd="0" presId="urn:microsoft.com/office/officeart/2005/8/layout/hierarchy1"/>
    <dgm:cxn modelId="{3C905782-2EAE-6046-AB4A-50B5B7049EEE}" type="presParOf" srcId="{0BFB0DFD-8AC8-9941-8B6F-5E9F0032D474}" destId="{8E24163F-C4E0-D942-A12B-87A5C9668FE4}" srcOrd="0" destOrd="0" presId="urn:microsoft.com/office/officeart/2005/8/layout/hierarchy1"/>
    <dgm:cxn modelId="{F34F7974-9951-D74D-A9F2-4C74AA30523C}" type="presParOf" srcId="{0BFB0DFD-8AC8-9941-8B6F-5E9F0032D474}" destId="{B872DAE4-5B13-7D43-AE7F-E11CE6D2BE31}" srcOrd="1" destOrd="0" presId="urn:microsoft.com/office/officeart/2005/8/layout/hierarchy1"/>
    <dgm:cxn modelId="{AC57A6EC-4B23-6540-8A55-F300A4C8A563}" type="presParOf" srcId="{7E6F6321-BCDE-AB4A-A6B6-4751D8F995E8}" destId="{4D3D0B92-D05D-4E4A-99E8-43B916A61C69}" srcOrd="1" destOrd="0" presId="urn:microsoft.com/office/officeart/2005/8/layout/hierarchy1"/>
    <dgm:cxn modelId="{29D3B6B7-915A-1246-B502-5B5DCCDCC967}" type="presParOf" srcId="{68C3444F-3FEC-124A-A891-50349193F49C}" destId="{EE936D01-8FD4-E042-90E2-1148F07BE516}" srcOrd="2" destOrd="0" presId="urn:microsoft.com/office/officeart/2005/8/layout/hierarchy1"/>
    <dgm:cxn modelId="{4065248F-41E9-EC4E-A0FE-760F59613EC9}" type="presParOf" srcId="{68C3444F-3FEC-124A-A891-50349193F49C}" destId="{0EFEB908-D24B-DA4F-8885-35506F0FD3A3}" srcOrd="3" destOrd="0" presId="urn:microsoft.com/office/officeart/2005/8/layout/hierarchy1"/>
    <dgm:cxn modelId="{2336CCB8-8917-4D4A-A8A4-74BF038CEB37}" type="presParOf" srcId="{0EFEB908-D24B-DA4F-8885-35506F0FD3A3}" destId="{964CEA83-C01C-8B49-8E98-F89910889E31}" srcOrd="0" destOrd="0" presId="urn:microsoft.com/office/officeart/2005/8/layout/hierarchy1"/>
    <dgm:cxn modelId="{8417AE29-275D-A64B-AA4B-08B4FF41BF9C}" type="presParOf" srcId="{964CEA83-C01C-8B49-8E98-F89910889E31}" destId="{2E8A3940-A56F-2F47-A9F0-A31408E52759}" srcOrd="0" destOrd="0" presId="urn:microsoft.com/office/officeart/2005/8/layout/hierarchy1"/>
    <dgm:cxn modelId="{F93891AA-FC0C-F442-A2C9-2C3E6B34C30D}" type="presParOf" srcId="{964CEA83-C01C-8B49-8E98-F89910889E31}" destId="{24FC0172-BFD9-AF4E-A7FF-6E4D0CDBB4E9}" srcOrd="1" destOrd="0" presId="urn:microsoft.com/office/officeart/2005/8/layout/hierarchy1"/>
    <dgm:cxn modelId="{5691A5D1-505F-4040-B2B1-9162F1714E18}" type="presParOf" srcId="{0EFEB908-D24B-DA4F-8885-35506F0FD3A3}" destId="{6D0185EC-59EC-7748-A963-28E645F06C70}" srcOrd="1" destOrd="0" presId="urn:microsoft.com/office/officeart/2005/8/layout/hierarchy1"/>
    <dgm:cxn modelId="{31EE25A8-28D9-3A40-954A-D3EEC72C6F97}" type="presParOf" srcId="{6D0185EC-59EC-7748-A963-28E645F06C70}" destId="{9B35EE7C-A9A7-5B4D-B0BA-F0CBBA1D91A0}" srcOrd="0" destOrd="0" presId="urn:microsoft.com/office/officeart/2005/8/layout/hierarchy1"/>
    <dgm:cxn modelId="{E26C00C6-6353-A44D-B816-B832999D61F0}" type="presParOf" srcId="{6D0185EC-59EC-7748-A963-28E645F06C70}" destId="{C9A3476A-8B08-844B-B187-C25EF9D2463D}" srcOrd="1" destOrd="0" presId="urn:microsoft.com/office/officeart/2005/8/layout/hierarchy1"/>
    <dgm:cxn modelId="{CE382ADD-E05D-6A4C-BF17-78B9A8817B9C}" type="presParOf" srcId="{C9A3476A-8B08-844B-B187-C25EF9D2463D}" destId="{4EED314F-51C8-A14F-B8BC-C9C1ED8943EB}" srcOrd="0" destOrd="0" presId="urn:microsoft.com/office/officeart/2005/8/layout/hierarchy1"/>
    <dgm:cxn modelId="{F46C0878-A46B-BA43-8F2F-A1333EA1D1D3}" type="presParOf" srcId="{4EED314F-51C8-A14F-B8BC-C9C1ED8943EB}" destId="{B13C3CC5-EEBD-854D-9ABD-C0BB8EACC80C}" srcOrd="0" destOrd="0" presId="urn:microsoft.com/office/officeart/2005/8/layout/hierarchy1"/>
    <dgm:cxn modelId="{E3EF3EAF-5D52-CE48-AC35-0A7CDB47B7A7}" type="presParOf" srcId="{4EED314F-51C8-A14F-B8BC-C9C1ED8943EB}" destId="{B08D2AD2-91C4-C041-81E5-64017A11F013}" srcOrd="1" destOrd="0" presId="urn:microsoft.com/office/officeart/2005/8/layout/hierarchy1"/>
    <dgm:cxn modelId="{45431D5C-795C-D346-8118-CF460C2120DE}" type="presParOf" srcId="{C9A3476A-8B08-844B-B187-C25EF9D2463D}" destId="{83A7CF02-1EB8-D34D-AF14-B85530DBD34D}" srcOrd="1" destOrd="0" presId="urn:microsoft.com/office/officeart/2005/8/layout/hierarchy1"/>
    <dgm:cxn modelId="{57D79746-AC5E-4D42-AB38-F03DC8798BB0}" type="presParOf" srcId="{6D0185EC-59EC-7748-A963-28E645F06C70}" destId="{5E7A6952-151D-D94C-8703-74E4ED6974CD}" srcOrd="2" destOrd="0" presId="urn:microsoft.com/office/officeart/2005/8/layout/hierarchy1"/>
    <dgm:cxn modelId="{D487F08D-32B4-1B46-B2A2-BCA039143637}" type="presParOf" srcId="{6D0185EC-59EC-7748-A963-28E645F06C70}" destId="{3242CE7C-AFB5-1741-BC01-AA263FBCD6E7}" srcOrd="3" destOrd="0" presId="urn:microsoft.com/office/officeart/2005/8/layout/hierarchy1"/>
    <dgm:cxn modelId="{CAD9F2C3-45FD-3445-B1FA-29C65F8B5182}" type="presParOf" srcId="{3242CE7C-AFB5-1741-BC01-AA263FBCD6E7}" destId="{6600FF84-8386-2544-8034-73A4FC382925}" srcOrd="0" destOrd="0" presId="urn:microsoft.com/office/officeart/2005/8/layout/hierarchy1"/>
    <dgm:cxn modelId="{875DF300-E1EC-CA41-9031-1AD3C5DF85E8}" type="presParOf" srcId="{6600FF84-8386-2544-8034-73A4FC382925}" destId="{2F64E5EC-4548-A149-8DBC-2B8FF5691379}" srcOrd="0" destOrd="0" presId="urn:microsoft.com/office/officeart/2005/8/layout/hierarchy1"/>
    <dgm:cxn modelId="{1898E651-8297-8442-9DBA-BDD025A39177}" type="presParOf" srcId="{6600FF84-8386-2544-8034-73A4FC382925}" destId="{6A67CE2A-63E3-DD4C-A66B-83D72C2F21E2}" srcOrd="1" destOrd="0" presId="urn:microsoft.com/office/officeart/2005/8/layout/hierarchy1"/>
    <dgm:cxn modelId="{EF5334C9-ACC6-FA40-9F32-CB32ED33A321}" type="presParOf" srcId="{3242CE7C-AFB5-1741-BC01-AA263FBCD6E7}" destId="{D57A3CF8-85B9-CE4A-BFC2-82369DA1702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277BB8-B39D-4CFB-AF35-7BE5CB7B565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97BD21E-5D26-476E-9F49-DC31F64CEBDA}">
      <dgm:prSet phldrT="[Text]" custT="1"/>
      <dgm:spPr/>
      <dgm:t>
        <a:bodyPr/>
        <a:lstStyle/>
        <a:p>
          <a:r>
            <a:rPr lang="en-US" sz="2400" dirty="0"/>
            <a:t>Early Exit</a:t>
          </a:r>
        </a:p>
      </dgm:t>
    </dgm:pt>
    <dgm:pt modelId="{F63963BB-E3E8-45FF-8C26-CA34DCA91B12}" type="parTrans" cxnId="{A2AF69DD-2289-4F0E-B602-7CC39E408D81}">
      <dgm:prSet/>
      <dgm:spPr/>
      <dgm:t>
        <a:bodyPr/>
        <a:lstStyle/>
        <a:p>
          <a:endParaRPr lang="en-US"/>
        </a:p>
      </dgm:t>
    </dgm:pt>
    <dgm:pt modelId="{79FF6743-89CE-4615-9637-6DB291F268F4}" type="sibTrans" cxnId="{A2AF69DD-2289-4F0E-B602-7CC39E408D81}">
      <dgm:prSet/>
      <dgm:spPr/>
      <dgm:t>
        <a:bodyPr/>
        <a:lstStyle/>
        <a:p>
          <a:endParaRPr lang="en-US"/>
        </a:p>
      </dgm:t>
    </dgm:pt>
    <dgm:pt modelId="{F2571CB8-914D-4737-B3B9-BF73D152A136}">
      <dgm:prSet phldrT="[Text]" custT="1"/>
      <dgm:spPr/>
      <dgm:t>
        <a:bodyPr/>
        <a:lstStyle/>
        <a:p>
          <a:r>
            <a:rPr lang="en-US" sz="2400" dirty="0"/>
            <a:t>Late Exit</a:t>
          </a:r>
        </a:p>
      </dgm:t>
    </dgm:pt>
    <dgm:pt modelId="{A0F468E1-5E4D-48C3-9230-065CEA97DA26}" type="parTrans" cxnId="{4ED73E30-974B-491C-AA72-0E4456CA10D5}">
      <dgm:prSet/>
      <dgm:spPr/>
      <dgm:t>
        <a:bodyPr/>
        <a:lstStyle/>
        <a:p>
          <a:endParaRPr lang="en-US"/>
        </a:p>
      </dgm:t>
    </dgm:pt>
    <dgm:pt modelId="{1CE7AF7E-C873-40E0-B7B0-E575BDC155FC}" type="sibTrans" cxnId="{4ED73E30-974B-491C-AA72-0E4456CA10D5}">
      <dgm:prSet/>
      <dgm:spPr/>
      <dgm:t>
        <a:bodyPr/>
        <a:lstStyle/>
        <a:p>
          <a:endParaRPr lang="en-US"/>
        </a:p>
      </dgm:t>
    </dgm:pt>
    <dgm:pt modelId="{3BEF2BEB-EF93-4B5E-AEED-CF15059308C3}">
      <dgm:prSet phldrT="[Text]" custT="1"/>
      <dgm:spPr/>
      <dgm:t>
        <a:bodyPr/>
        <a:lstStyle/>
        <a:p>
          <a:r>
            <a:rPr lang="en-US" sz="2400" dirty="0"/>
            <a:t>One-Way DL</a:t>
          </a:r>
        </a:p>
      </dgm:t>
    </dgm:pt>
    <dgm:pt modelId="{6AEC66BC-35B7-4675-8934-53C3EDECD744}" type="parTrans" cxnId="{99F5703A-BA3A-40EF-933B-A504A75C4FC1}">
      <dgm:prSet/>
      <dgm:spPr/>
      <dgm:t>
        <a:bodyPr/>
        <a:lstStyle/>
        <a:p>
          <a:endParaRPr lang="en-US"/>
        </a:p>
      </dgm:t>
    </dgm:pt>
    <dgm:pt modelId="{D776AB4A-7DBF-4B9A-B811-911224A27507}" type="sibTrans" cxnId="{99F5703A-BA3A-40EF-933B-A504A75C4FC1}">
      <dgm:prSet/>
      <dgm:spPr/>
      <dgm:t>
        <a:bodyPr/>
        <a:lstStyle/>
        <a:p>
          <a:endParaRPr lang="en-US"/>
        </a:p>
      </dgm:t>
    </dgm:pt>
    <dgm:pt modelId="{8E0A847E-26AE-450E-859F-95B11C8FB40A}">
      <dgm:prSet phldrT="[Text]" custT="1"/>
      <dgm:spPr/>
      <dgm:t>
        <a:bodyPr/>
        <a:lstStyle/>
        <a:p>
          <a:r>
            <a:rPr lang="en-US" sz="2400" dirty="0"/>
            <a:t>Two-Way DL</a:t>
          </a:r>
        </a:p>
      </dgm:t>
    </dgm:pt>
    <dgm:pt modelId="{D4ADA567-504B-433A-AF98-9A7D0A67F276}" type="parTrans" cxnId="{B0F5C162-F32D-4B18-BDB9-4822C17C3AA3}">
      <dgm:prSet/>
      <dgm:spPr/>
      <dgm:t>
        <a:bodyPr/>
        <a:lstStyle/>
        <a:p>
          <a:endParaRPr lang="en-US"/>
        </a:p>
      </dgm:t>
    </dgm:pt>
    <dgm:pt modelId="{AE041055-AC7B-422B-99EA-B718809AD308}" type="sibTrans" cxnId="{B0F5C162-F32D-4B18-BDB9-4822C17C3AA3}">
      <dgm:prSet/>
      <dgm:spPr/>
      <dgm:t>
        <a:bodyPr/>
        <a:lstStyle/>
        <a:p>
          <a:endParaRPr lang="en-US"/>
        </a:p>
      </dgm:t>
    </dgm:pt>
    <dgm:pt modelId="{75556837-76F8-8046-ABF9-6B8ECA578A42}" type="pres">
      <dgm:prSet presAssocID="{66277BB8-B39D-4CFB-AF35-7BE5CB7B5655}" presName="matrix" presStyleCnt="0">
        <dgm:presLayoutVars>
          <dgm:chMax val="1"/>
          <dgm:dir/>
          <dgm:resizeHandles val="exact"/>
        </dgm:presLayoutVars>
      </dgm:prSet>
      <dgm:spPr/>
      <dgm:t>
        <a:bodyPr/>
        <a:lstStyle/>
        <a:p>
          <a:endParaRPr lang="en-US"/>
        </a:p>
      </dgm:t>
    </dgm:pt>
    <dgm:pt modelId="{B632BFD9-6760-0147-ACFD-79560CD7D4F4}" type="pres">
      <dgm:prSet presAssocID="{66277BB8-B39D-4CFB-AF35-7BE5CB7B5655}" presName="diamond" presStyleLbl="bgShp" presStyleIdx="0" presStyleCnt="1"/>
      <dgm:spPr/>
    </dgm:pt>
    <dgm:pt modelId="{10F40DE4-461D-704B-A077-8DFE70FA292E}" type="pres">
      <dgm:prSet presAssocID="{66277BB8-B39D-4CFB-AF35-7BE5CB7B5655}" presName="quad1" presStyleLbl="node1" presStyleIdx="0" presStyleCnt="4">
        <dgm:presLayoutVars>
          <dgm:chMax val="0"/>
          <dgm:chPref val="0"/>
          <dgm:bulletEnabled val="1"/>
        </dgm:presLayoutVars>
      </dgm:prSet>
      <dgm:spPr/>
      <dgm:t>
        <a:bodyPr/>
        <a:lstStyle/>
        <a:p>
          <a:endParaRPr lang="en-US"/>
        </a:p>
      </dgm:t>
    </dgm:pt>
    <dgm:pt modelId="{9B05474B-3AC3-4D4E-A432-78B59F97683C}" type="pres">
      <dgm:prSet presAssocID="{66277BB8-B39D-4CFB-AF35-7BE5CB7B5655}" presName="quad2" presStyleLbl="node1" presStyleIdx="1" presStyleCnt="4">
        <dgm:presLayoutVars>
          <dgm:chMax val="0"/>
          <dgm:chPref val="0"/>
          <dgm:bulletEnabled val="1"/>
        </dgm:presLayoutVars>
      </dgm:prSet>
      <dgm:spPr/>
      <dgm:t>
        <a:bodyPr/>
        <a:lstStyle/>
        <a:p>
          <a:endParaRPr lang="en-US"/>
        </a:p>
      </dgm:t>
    </dgm:pt>
    <dgm:pt modelId="{0E1544E4-7DF3-5940-A16D-450D75824260}" type="pres">
      <dgm:prSet presAssocID="{66277BB8-B39D-4CFB-AF35-7BE5CB7B5655}" presName="quad3" presStyleLbl="node1" presStyleIdx="2" presStyleCnt="4">
        <dgm:presLayoutVars>
          <dgm:chMax val="0"/>
          <dgm:chPref val="0"/>
          <dgm:bulletEnabled val="1"/>
        </dgm:presLayoutVars>
      </dgm:prSet>
      <dgm:spPr/>
      <dgm:t>
        <a:bodyPr/>
        <a:lstStyle/>
        <a:p>
          <a:endParaRPr lang="en-US"/>
        </a:p>
      </dgm:t>
    </dgm:pt>
    <dgm:pt modelId="{83A87DB2-979C-A346-811D-8DE28BCBFAB7}" type="pres">
      <dgm:prSet presAssocID="{66277BB8-B39D-4CFB-AF35-7BE5CB7B5655}" presName="quad4" presStyleLbl="node1" presStyleIdx="3" presStyleCnt="4">
        <dgm:presLayoutVars>
          <dgm:chMax val="0"/>
          <dgm:chPref val="0"/>
          <dgm:bulletEnabled val="1"/>
        </dgm:presLayoutVars>
      </dgm:prSet>
      <dgm:spPr/>
      <dgm:t>
        <a:bodyPr/>
        <a:lstStyle/>
        <a:p>
          <a:endParaRPr lang="en-US"/>
        </a:p>
      </dgm:t>
    </dgm:pt>
  </dgm:ptLst>
  <dgm:cxnLst>
    <dgm:cxn modelId="{EF14288D-3554-6D4F-B23C-51588191BA60}" type="presOf" srcId="{66277BB8-B39D-4CFB-AF35-7BE5CB7B5655}" destId="{75556837-76F8-8046-ABF9-6B8ECA578A42}" srcOrd="0" destOrd="0" presId="urn:microsoft.com/office/officeart/2005/8/layout/matrix3"/>
    <dgm:cxn modelId="{A2AF69DD-2289-4F0E-B602-7CC39E408D81}" srcId="{66277BB8-B39D-4CFB-AF35-7BE5CB7B5655}" destId="{697BD21E-5D26-476E-9F49-DC31F64CEBDA}" srcOrd="0" destOrd="0" parTransId="{F63963BB-E3E8-45FF-8C26-CA34DCA91B12}" sibTransId="{79FF6743-89CE-4615-9637-6DB291F268F4}"/>
    <dgm:cxn modelId="{4ED73E30-974B-491C-AA72-0E4456CA10D5}" srcId="{66277BB8-B39D-4CFB-AF35-7BE5CB7B5655}" destId="{F2571CB8-914D-4737-B3B9-BF73D152A136}" srcOrd="1" destOrd="0" parTransId="{A0F468E1-5E4D-48C3-9230-065CEA97DA26}" sibTransId="{1CE7AF7E-C873-40E0-B7B0-E575BDC155FC}"/>
    <dgm:cxn modelId="{99F5703A-BA3A-40EF-933B-A504A75C4FC1}" srcId="{66277BB8-B39D-4CFB-AF35-7BE5CB7B5655}" destId="{3BEF2BEB-EF93-4B5E-AEED-CF15059308C3}" srcOrd="2" destOrd="0" parTransId="{6AEC66BC-35B7-4675-8934-53C3EDECD744}" sibTransId="{D776AB4A-7DBF-4B9A-B811-911224A27507}"/>
    <dgm:cxn modelId="{1FF4E784-1CC4-7043-A26A-A001B92B5123}" type="presOf" srcId="{F2571CB8-914D-4737-B3B9-BF73D152A136}" destId="{9B05474B-3AC3-4D4E-A432-78B59F97683C}" srcOrd="0" destOrd="0" presId="urn:microsoft.com/office/officeart/2005/8/layout/matrix3"/>
    <dgm:cxn modelId="{80062C69-83D9-E745-AA68-682B05DA4255}" type="presOf" srcId="{8E0A847E-26AE-450E-859F-95B11C8FB40A}" destId="{83A87DB2-979C-A346-811D-8DE28BCBFAB7}" srcOrd="0" destOrd="0" presId="urn:microsoft.com/office/officeart/2005/8/layout/matrix3"/>
    <dgm:cxn modelId="{610912EC-800C-AA4B-82FC-98296BD68C5C}" type="presOf" srcId="{697BD21E-5D26-476E-9F49-DC31F64CEBDA}" destId="{10F40DE4-461D-704B-A077-8DFE70FA292E}" srcOrd="0" destOrd="0" presId="urn:microsoft.com/office/officeart/2005/8/layout/matrix3"/>
    <dgm:cxn modelId="{B0F5C162-F32D-4B18-BDB9-4822C17C3AA3}" srcId="{66277BB8-B39D-4CFB-AF35-7BE5CB7B5655}" destId="{8E0A847E-26AE-450E-859F-95B11C8FB40A}" srcOrd="3" destOrd="0" parTransId="{D4ADA567-504B-433A-AF98-9A7D0A67F276}" sibTransId="{AE041055-AC7B-422B-99EA-B718809AD308}"/>
    <dgm:cxn modelId="{1FFA8677-E00A-8741-AF7B-18D00DC55122}" type="presOf" srcId="{3BEF2BEB-EF93-4B5E-AEED-CF15059308C3}" destId="{0E1544E4-7DF3-5940-A16D-450D75824260}" srcOrd="0" destOrd="0" presId="urn:microsoft.com/office/officeart/2005/8/layout/matrix3"/>
    <dgm:cxn modelId="{1249F7FC-AC3C-C74B-85AA-D027138D22B7}" type="presParOf" srcId="{75556837-76F8-8046-ABF9-6B8ECA578A42}" destId="{B632BFD9-6760-0147-ACFD-79560CD7D4F4}" srcOrd="0" destOrd="0" presId="urn:microsoft.com/office/officeart/2005/8/layout/matrix3"/>
    <dgm:cxn modelId="{48C68845-5C0C-6846-AFA5-CA2BB0D9D2BE}" type="presParOf" srcId="{75556837-76F8-8046-ABF9-6B8ECA578A42}" destId="{10F40DE4-461D-704B-A077-8DFE70FA292E}" srcOrd="1" destOrd="0" presId="urn:microsoft.com/office/officeart/2005/8/layout/matrix3"/>
    <dgm:cxn modelId="{39003274-8E52-9140-835B-5E6A7EAB3B52}" type="presParOf" srcId="{75556837-76F8-8046-ABF9-6B8ECA578A42}" destId="{9B05474B-3AC3-4D4E-A432-78B59F97683C}" srcOrd="2" destOrd="0" presId="urn:microsoft.com/office/officeart/2005/8/layout/matrix3"/>
    <dgm:cxn modelId="{A716E714-78AB-3143-9660-EF73ADDF13D6}" type="presParOf" srcId="{75556837-76F8-8046-ABF9-6B8ECA578A42}" destId="{0E1544E4-7DF3-5940-A16D-450D75824260}" srcOrd="3" destOrd="0" presId="urn:microsoft.com/office/officeart/2005/8/layout/matrix3"/>
    <dgm:cxn modelId="{19DE6486-7F59-7943-AE59-EAA6F1E805FD}" type="presParOf" srcId="{75556837-76F8-8046-ABF9-6B8ECA578A42}" destId="{83A87DB2-979C-A346-811D-8DE28BCBFAB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DE72D6-6904-7741-BFBE-DB7E92E45D32}"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4CBFAC05-D16C-B047-BA10-4E752190D938}">
      <dgm:prSet phldrT="[Text]" custT="1"/>
      <dgm:spPr/>
      <dgm:t>
        <a:bodyPr/>
        <a:lstStyle/>
        <a:p>
          <a:pPr algn="ctr"/>
          <a:r>
            <a:rPr lang="en-US" sz="2400" b="1" dirty="0" smtClean="0"/>
            <a:t>ESL </a:t>
          </a:r>
        </a:p>
        <a:p>
          <a:pPr algn="ctr"/>
          <a:r>
            <a:rPr lang="en-US" sz="2400" b="1" dirty="0" smtClean="0"/>
            <a:t>Content Based</a:t>
          </a:r>
          <a:endParaRPr lang="en-US" sz="2400" b="1" dirty="0"/>
        </a:p>
      </dgm:t>
    </dgm:pt>
    <dgm:pt modelId="{C9FE54F0-9FDD-2645-98A9-57AE8CD807DC}" type="parTrans" cxnId="{2F5B1360-1F4C-0C41-9241-C9E55FA64EBC}">
      <dgm:prSet/>
      <dgm:spPr/>
      <dgm:t>
        <a:bodyPr/>
        <a:lstStyle/>
        <a:p>
          <a:endParaRPr lang="en-US"/>
        </a:p>
      </dgm:t>
    </dgm:pt>
    <dgm:pt modelId="{B9A12F28-1E3C-3242-AC62-274B3E7FD38C}" type="sibTrans" cxnId="{2F5B1360-1F4C-0C41-9241-C9E55FA64EBC}">
      <dgm:prSet/>
      <dgm:spPr/>
      <dgm:t>
        <a:bodyPr/>
        <a:lstStyle/>
        <a:p>
          <a:endParaRPr lang="en-US"/>
        </a:p>
      </dgm:t>
    </dgm:pt>
    <dgm:pt modelId="{9DA8EF4D-F793-8049-ACAD-234DE4CA0BF2}">
      <dgm:prSet phldrT="[Text]" custT="1"/>
      <dgm:spPr/>
      <dgm:t>
        <a:bodyPr/>
        <a:lstStyle/>
        <a:p>
          <a:pPr algn="ctr"/>
          <a:r>
            <a:rPr lang="en-US" sz="2400" b="1" dirty="0" smtClean="0"/>
            <a:t>ESL </a:t>
          </a:r>
        </a:p>
        <a:p>
          <a:pPr algn="ctr"/>
          <a:r>
            <a:rPr lang="en-US" sz="2400" b="1" dirty="0" smtClean="0"/>
            <a:t>Pull-Out</a:t>
          </a:r>
          <a:endParaRPr lang="en-US" sz="2400" b="1" dirty="0"/>
        </a:p>
      </dgm:t>
    </dgm:pt>
    <dgm:pt modelId="{28DED311-DA04-AE41-B217-9A42E265BED4}" type="parTrans" cxnId="{8F902E26-8F43-A44C-A055-4DF2C1D7419C}">
      <dgm:prSet/>
      <dgm:spPr/>
      <dgm:t>
        <a:bodyPr/>
        <a:lstStyle/>
        <a:p>
          <a:endParaRPr lang="en-US"/>
        </a:p>
      </dgm:t>
    </dgm:pt>
    <dgm:pt modelId="{A7599C69-48D6-1A41-A28F-64DE5E9D6610}" type="sibTrans" cxnId="{8F902E26-8F43-A44C-A055-4DF2C1D7419C}">
      <dgm:prSet/>
      <dgm:spPr/>
      <dgm:t>
        <a:bodyPr/>
        <a:lstStyle/>
        <a:p>
          <a:endParaRPr lang="en-US"/>
        </a:p>
      </dgm:t>
    </dgm:pt>
    <dgm:pt modelId="{E1B11176-7576-AA4E-A9AA-B29385911A32}" type="pres">
      <dgm:prSet presAssocID="{C1DE72D6-6904-7741-BFBE-DB7E92E45D32}" presName="Name0" presStyleCnt="0">
        <dgm:presLayoutVars>
          <dgm:chMax val="2"/>
          <dgm:chPref val="2"/>
          <dgm:animLvl val="lvl"/>
        </dgm:presLayoutVars>
      </dgm:prSet>
      <dgm:spPr/>
      <dgm:t>
        <a:bodyPr/>
        <a:lstStyle/>
        <a:p>
          <a:endParaRPr lang="en-US"/>
        </a:p>
      </dgm:t>
    </dgm:pt>
    <dgm:pt modelId="{0413AD69-0EF4-074D-85BD-6A23BE8061CC}" type="pres">
      <dgm:prSet presAssocID="{C1DE72D6-6904-7741-BFBE-DB7E92E45D32}" presName="LeftText" presStyleLbl="revTx" presStyleIdx="0" presStyleCnt="0">
        <dgm:presLayoutVars>
          <dgm:bulletEnabled val="1"/>
        </dgm:presLayoutVars>
      </dgm:prSet>
      <dgm:spPr/>
      <dgm:t>
        <a:bodyPr/>
        <a:lstStyle/>
        <a:p>
          <a:endParaRPr lang="en-US"/>
        </a:p>
      </dgm:t>
    </dgm:pt>
    <dgm:pt modelId="{9D752D44-90AE-FD43-AF97-3CBA3F4131FF}" type="pres">
      <dgm:prSet presAssocID="{C1DE72D6-6904-7741-BFBE-DB7E92E45D32}" presName="LeftNode" presStyleLbl="bgImgPlace1" presStyleIdx="0" presStyleCnt="2">
        <dgm:presLayoutVars>
          <dgm:chMax val="2"/>
          <dgm:chPref val="2"/>
        </dgm:presLayoutVars>
      </dgm:prSet>
      <dgm:spPr/>
      <dgm:t>
        <a:bodyPr/>
        <a:lstStyle/>
        <a:p>
          <a:endParaRPr lang="en-US"/>
        </a:p>
      </dgm:t>
    </dgm:pt>
    <dgm:pt modelId="{8DA9B7F6-3B69-AB4F-B3AD-D7A12F4465B2}" type="pres">
      <dgm:prSet presAssocID="{C1DE72D6-6904-7741-BFBE-DB7E92E45D32}" presName="RightText" presStyleLbl="revTx" presStyleIdx="0" presStyleCnt="0">
        <dgm:presLayoutVars>
          <dgm:bulletEnabled val="1"/>
        </dgm:presLayoutVars>
      </dgm:prSet>
      <dgm:spPr/>
      <dgm:t>
        <a:bodyPr/>
        <a:lstStyle/>
        <a:p>
          <a:endParaRPr lang="en-US"/>
        </a:p>
      </dgm:t>
    </dgm:pt>
    <dgm:pt modelId="{2D9D9C11-EE24-264E-AB7B-F2F7CF7B7214}" type="pres">
      <dgm:prSet presAssocID="{C1DE72D6-6904-7741-BFBE-DB7E92E45D32}" presName="RightNode" presStyleLbl="bgImgPlace1" presStyleIdx="1" presStyleCnt="2">
        <dgm:presLayoutVars>
          <dgm:chMax val="0"/>
          <dgm:chPref val="0"/>
        </dgm:presLayoutVars>
      </dgm:prSet>
      <dgm:spPr/>
      <dgm:t>
        <a:bodyPr/>
        <a:lstStyle/>
        <a:p>
          <a:endParaRPr lang="en-US"/>
        </a:p>
      </dgm:t>
    </dgm:pt>
    <dgm:pt modelId="{E41F2B98-2207-3D47-ADCA-BD180C58C58B}" type="pres">
      <dgm:prSet presAssocID="{C1DE72D6-6904-7741-BFBE-DB7E92E45D32}" presName="TopArrow" presStyleLbl="node1" presStyleIdx="0" presStyleCnt="2"/>
      <dgm:spPr/>
    </dgm:pt>
    <dgm:pt modelId="{968034BE-3DE0-DD4C-98D7-9CAE0DDEDC09}" type="pres">
      <dgm:prSet presAssocID="{C1DE72D6-6904-7741-BFBE-DB7E92E45D32}" presName="BottomArrow" presStyleLbl="node1" presStyleIdx="1" presStyleCnt="2"/>
      <dgm:spPr/>
    </dgm:pt>
  </dgm:ptLst>
  <dgm:cxnLst>
    <dgm:cxn modelId="{8F902E26-8F43-A44C-A055-4DF2C1D7419C}" srcId="{C1DE72D6-6904-7741-BFBE-DB7E92E45D32}" destId="{9DA8EF4D-F793-8049-ACAD-234DE4CA0BF2}" srcOrd="1" destOrd="0" parTransId="{28DED311-DA04-AE41-B217-9A42E265BED4}" sibTransId="{A7599C69-48D6-1A41-A28F-64DE5E9D6610}"/>
    <dgm:cxn modelId="{8E8040B1-9452-E749-8F72-4E91BB117685}" type="presOf" srcId="{9DA8EF4D-F793-8049-ACAD-234DE4CA0BF2}" destId="{8DA9B7F6-3B69-AB4F-B3AD-D7A12F4465B2}" srcOrd="0" destOrd="0" presId="urn:microsoft.com/office/officeart/2009/layout/ReverseList"/>
    <dgm:cxn modelId="{C43739A5-840F-644E-8260-4E8E0ED77BD6}" type="presOf" srcId="{4CBFAC05-D16C-B047-BA10-4E752190D938}" destId="{9D752D44-90AE-FD43-AF97-3CBA3F4131FF}" srcOrd="1" destOrd="0" presId="urn:microsoft.com/office/officeart/2009/layout/ReverseList"/>
    <dgm:cxn modelId="{38435179-19E7-BE42-9AEB-3B0160CA6C07}" type="presOf" srcId="{4CBFAC05-D16C-B047-BA10-4E752190D938}" destId="{0413AD69-0EF4-074D-85BD-6A23BE8061CC}" srcOrd="0" destOrd="0" presId="urn:microsoft.com/office/officeart/2009/layout/ReverseList"/>
    <dgm:cxn modelId="{4905BD16-90AB-934A-963B-A7304E99A211}" type="presOf" srcId="{C1DE72D6-6904-7741-BFBE-DB7E92E45D32}" destId="{E1B11176-7576-AA4E-A9AA-B29385911A32}" srcOrd="0" destOrd="0" presId="urn:microsoft.com/office/officeart/2009/layout/ReverseList"/>
    <dgm:cxn modelId="{08E31494-9140-054C-8641-F6FFBDE93F92}" type="presOf" srcId="{9DA8EF4D-F793-8049-ACAD-234DE4CA0BF2}" destId="{2D9D9C11-EE24-264E-AB7B-F2F7CF7B7214}" srcOrd="1" destOrd="0" presId="urn:microsoft.com/office/officeart/2009/layout/ReverseList"/>
    <dgm:cxn modelId="{2F5B1360-1F4C-0C41-9241-C9E55FA64EBC}" srcId="{C1DE72D6-6904-7741-BFBE-DB7E92E45D32}" destId="{4CBFAC05-D16C-B047-BA10-4E752190D938}" srcOrd="0" destOrd="0" parTransId="{C9FE54F0-9FDD-2645-98A9-57AE8CD807DC}" sibTransId="{B9A12F28-1E3C-3242-AC62-274B3E7FD38C}"/>
    <dgm:cxn modelId="{A049E07E-B44A-1540-BD5C-A439DC416A2A}" type="presParOf" srcId="{E1B11176-7576-AA4E-A9AA-B29385911A32}" destId="{0413AD69-0EF4-074D-85BD-6A23BE8061CC}" srcOrd="0" destOrd="0" presId="urn:microsoft.com/office/officeart/2009/layout/ReverseList"/>
    <dgm:cxn modelId="{761B4CBD-1AD7-9446-A04F-DA3FBD211E60}" type="presParOf" srcId="{E1B11176-7576-AA4E-A9AA-B29385911A32}" destId="{9D752D44-90AE-FD43-AF97-3CBA3F4131FF}" srcOrd="1" destOrd="0" presId="urn:microsoft.com/office/officeart/2009/layout/ReverseList"/>
    <dgm:cxn modelId="{92EC4DD5-89AC-864D-A0D6-CB86C1D42C41}" type="presParOf" srcId="{E1B11176-7576-AA4E-A9AA-B29385911A32}" destId="{8DA9B7F6-3B69-AB4F-B3AD-D7A12F4465B2}" srcOrd="2" destOrd="0" presId="urn:microsoft.com/office/officeart/2009/layout/ReverseList"/>
    <dgm:cxn modelId="{AB4B6DB3-A2EB-D947-9397-4D7E166427C7}" type="presParOf" srcId="{E1B11176-7576-AA4E-A9AA-B29385911A32}" destId="{2D9D9C11-EE24-264E-AB7B-F2F7CF7B7214}" srcOrd="3" destOrd="0" presId="urn:microsoft.com/office/officeart/2009/layout/ReverseList"/>
    <dgm:cxn modelId="{CA49DF32-2F3E-A946-8CAA-6BBBF10EB8BD}" type="presParOf" srcId="{E1B11176-7576-AA4E-A9AA-B29385911A32}" destId="{E41F2B98-2207-3D47-ADCA-BD180C58C58B}" srcOrd="4" destOrd="0" presId="urn:microsoft.com/office/officeart/2009/layout/ReverseList"/>
    <dgm:cxn modelId="{E142AD50-85ED-7D45-BF80-3CBD8717B4A1}" type="presParOf" srcId="{E1B11176-7576-AA4E-A9AA-B29385911A32}" destId="{968034BE-3DE0-DD4C-98D7-9CAE0DDEDC09}"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6C621F-4F87-C54E-AA3D-B5840A845E04}" type="doc">
      <dgm:prSet loTypeId="urn:microsoft.com/office/officeart/2005/8/layout/hierarchy4" loCatId="" qsTypeId="urn:microsoft.com/office/officeart/2005/8/quickstyle/3D1" qsCatId="3D" csTypeId="urn:microsoft.com/office/officeart/2005/8/colors/accent1_2" csCatId="accent1" phldr="1"/>
      <dgm:spPr/>
      <dgm:t>
        <a:bodyPr/>
        <a:lstStyle/>
        <a:p>
          <a:endParaRPr lang="en-US"/>
        </a:p>
      </dgm:t>
    </dgm:pt>
    <dgm:pt modelId="{5839C6B6-6CAE-F14E-89EF-80D90E0D5487}">
      <dgm:prSet phldrT="[Text]" custT="1"/>
      <dgm:spPr/>
      <dgm:t>
        <a:bodyPr/>
        <a:lstStyle/>
        <a:p>
          <a:r>
            <a:rPr lang="en-US" sz="2000" dirty="0" err="1"/>
            <a:t>iy</a:t>
          </a:r>
          <a:r>
            <a:rPr lang="en-US" sz="2000" dirty="0"/>
            <a:t> (</a:t>
          </a:r>
          <a:r>
            <a:rPr lang="en-US" sz="2000" dirty="0" err="1"/>
            <a:t>igual</a:t>
          </a:r>
          <a:r>
            <a:rPr lang="en-US" sz="2000" dirty="0"/>
            <a:t>)</a:t>
          </a:r>
        </a:p>
      </dgm:t>
    </dgm:pt>
    <dgm:pt modelId="{437DEC4F-4765-7642-B486-0AE51C9C5CF7}" type="parTrans" cxnId="{71ADE443-00EC-E74B-ACA4-7FA48DEA5AA5}">
      <dgm:prSet/>
      <dgm:spPr/>
      <dgm:t>
        <a:bodyPr/>
        <a:lstStyle/>
        <a:p>
          <a:endParaRPr lang="en-US"/>
        </a:p>
      </dgm:t>
    </dgm:pt>
    <dgm:pt modelId="{0F98A94F-4B3F-EC44-B2F9-0D3E4AD79907}" type="sibTrans" cxnId="{71ADE443-00EC-E74B-ACA4-7FA48DEA5AA5}">
      <dgm:prSet/>
      <dgm:spPr/>
      <dgm:t>
        <a:bodyPr/>
        <a:lstStyle/>
        <a:p>
          <a:endParaRPr lang="en-US"/>
        </a:p>
      </dgm:t>
    </dgm:pt>
    <dgm:pt modelId="{624B4A72-15DF-B640-B44E-7A0F7F5123CA}">
      <dgm:prSet phldrT="[Text]" custT="1"/>
      <dgm:spPr/>
      <dgm:t>
        <a:bodyPr/>
        <a:lstStyle/>
        <a:p>
          <a:r>
            <a:rPr lang="en-US" sz="2000" dirty="0" err="1"/>
            <a:t>uw</a:t>
          </a:r>
          <a:r>
            <a:rPr lang="en-US" sz="2000" dirty="0"/>
            <a:t> (</a:t>
          </a:r>
          <a:r>
            <a:rPr lang="en-US" sz="2000" dirty="0" err="1"/>
            <a:t>uva</a:t>
          </a:r>
          <a:r>
            <a:rPr lang="en-US" sz="2000" dirty="0"/>
            <a:t>)</a:t>
          </a:r>
        </a:p>
      </dgm:t>
    </dgm:pt>
    <dgm:pt modelId="{70E9E9C2-0EC3-2047-9FED-BC63A86E9B24}" type="parTrans" cxnId="{F9401CC1-F647-2441-8DCC-7B8BA7464396}">
      <dgm:prSet/>
      <dgm:spPr/>
      <dgm:t>
        <a:bodyPr/>
        <a:lstStyle/>
        <a:p>
          <a:endParaRPr lang="en-US"/>
        </a:p>
      </dgm:t>
    </dgm:pt>
    <dgm:pt modelId="{D12BF88E-D628-294F-8AE0-07F96A7495F7}" type="sibTrans" cxnId="{F9401CC1-F647-2441-8DCC-7B8BA7464396}">
      <dgm:prSet/>
      <dgm:spPr/>
      <dgm:t>
        <a:bodyPr/>
        <a:lstStyle/>
        <a:p>
          <a:endParaRPr lang="en-US"/>
        </a:p>
      </dgm:t>
    </dgm:pt>
    <dgm:pt modelId="{A0C08EEA-4669-9349-B75C-F349C5795EA4}">
      <dgm:prSet phldrT="[Text]"/>
      <dgm:spPr/>
      <dgm:t>
        <a:bodyPr/>
        <a:lstStyle/>
        <a:p>
          <a:endParaRPr lang="en-US" dirty="0"/>
        </a:p>
      </dgm:t>
    </dgm:pt>
    <dgm:pt modelId="{62615CED-7A89-DB44-96B0-CD3969295B2A}" type="parTrans" cxnId="{5B229E10-059B-904F-83C0-03504643F46A}">
      <dgm:prSet/>
      <dgm:spPr/>
      <dgm:t>
        <a:bodyPr/>
        <a:lstStyle/>
        <a:p>
          <a:endParaRPr lang="en-US"/>
        </a:p>
      </dgm:t>
    </dgm:pt>
    <dgm:pt modelId="{0B37E501-1FAC-2446-8D9A-84C99BBFA2D1}" type="sibTrans" cxnId="{5B229E10-059B-904F-83C0-03504643F46A}">
      <dgm:prSet/>
      <dgm:spPr/>
      <dgm:t>
        <a:bodyPr/>
        <a:lstStyle/>
        <a:p>
          <a:endParaRPr lang="en-US"/>
        </a:p>
      </dgm:t>
    </dgm:pt>
    <dgm:pt modelId="{37AFBC66-2994-1A4A-AEC0-3A772967D6DE}" type="pres">
      <dgm:prSet presAssocID="{F16C621F-4F87-C54E-AA3D-B5840A845E04}" presName="Name0" presStyleCnt="0">
        <dgm:presLayoutVars>
          <dgm:chPref val="1"/>
          <dgm:dir/>
          <dgm:animOne val="branch"/>
          <dgm:animLvl val="lvl"/>
          <dgm:resizeHandles/>
        </dgm:presLayoutVars>
      </dgm:prSet>
      <dgm:spPr/>
      <dgm:t>
        <a:bodyPr/>
        <a:lstStyle/>
        <a:p>
          <a:endParaRPr lang="en-US"/>
        </a:p>
      </dgm:t>
    </dgm:pt>
    <dgm:pt modelId="{9E0D14FE-A3D5-794E-91AD-54FFA4181F4E}" type="pres">
      <dgm:prSet presAssocID="{5839C6B6-6CAE-F14E-89EF-80D90E0D5487}" presName="vertOne" presStyleCnt="0"/>
      <dgm:spPr/>
    </dgm:pt>
    <dgm:pt modelId="{EA45E0EB-44EF-374B-878D-AD2547EAE7FE}" type="pres">
      <dgm:prSet presAssocID="{5839C6B6-6CAE-F14E-89EF-80D90E0D5487}" presName="txOne" presStyleLbl="node0" presStyleIdx="0" presStyleCnt="3">
        <dgm:presLayoutVars>
          <dgm:chPref val="3"/>
        </dgm:presLayoutVars>
      </dgm:prSet>
      <dgm:spPr/>
      <dgm:t>
        <a:bodyPr/>
        <a:lstStyle/>
        <a:p>
          <a:endParaRPr lang="en-US"/>
        </a:p>
      </dgm:t>
    </dgm:pt>
    <dgm:pt modelId="{37F8C4BB-C4B4-5341-BCD3-D88291BD3189}" type="pres">
      <dgm:prSet presAssocID="{5839C6B6-6CAE-F14E-89EF-80D90E0D5487}" presName="horzOne" presStyleCnt="0"/>
      <dgm:spPr/>
    </dgm:pt>
    <dgm:pt modelId="{AF2433D8-AD6C-B348-A1E7-8CD7E09B3321}" type="pres">
      <dgm:prSet presAssocID="{0F98A94F-4B3F-EC44-B2F9-0D3E4AD79907}" presName="sibSpaceOne" presStyleCnt="0"/>
      <dgm:spPr/>
    </dgm:pt>
    <dgm:pt modelId="{33F03D34-BB7A-8B4B-847A-DB266F59E45D}" type="pres">
      <dgm:prSet presAssocID="{624B4A72-15DF-B640-B44E-7A0F7F5123CA}" presName="vertOne" presStyleCnt="0"/>
      <dgm:spPr/>
    </dgm:pt>
    <dgm:pt modelId="{565C512F-0A72-C64E-B463-F1F94E37316C}" type="pres">
      <dgm:prSet presAssocID="{624B4A72-15DF-B640-B44E-7A0F7F5123CA}" presName="txOne" presStyleLbl="node0" presStyleIdx="1" presStyleCnt="3">
        <dgm:presLayoutVars>
          <dgm:chPref val="3"/>
        </dgm:presLayoutVars>
      </dgm:prSet>
      <dgm:spPr/>
      <dgm:t>
        <a:bodyPr/>
        <a:lstStyle/>
        <a:p>
          <a:endParaRPr lang="en-US"/>
        </a:p>
      </dgm:t>
    </dgm:pt>
    <dgm:pt modelId="{C3CC45E1-6B4B-2F44-AE14-B92DC1DC22D5}" type="pres">
      <dgm:prSet presAssocID="{624B4A72-15DF-B640-B44E-7A0F7F5123CA}" presName="horzOne" presStyleCnt="0"/>
      <dgm:spPr/>
    </dgm:pt>
    <dgm:pt modelId="{D563EE90-A673-FC42-9D21-CF5709E6F55E}" type="pres">
      <dgm:prSet presAssocID="{D12BF88E-D628-294F-8AE0-07F96A7495F7}" presName="sibSpaceOne" presStyleCnt="0"/>
      <dgm:spPr/>
    </dgm:pt>
    <dgm:pt modelId="{CDF7FCAF-408B-C441-BCAE-E48CD465DC39}" type="pres">
      <dgm:prSet presAssocID="{A0C08EEA-4669-9349-B75C-F349C5795EA4}" presName="vertOne" presStyleCnt="0"/>
      <dgm:spPr/>
    </dgm:pt>
    <dgm:pt modelId="{85A97301-6C49-E64C-B3CA-01F4938F71DB}" type="pres">
      <dgm:prSet presAssocID="{A0C08EEA-4669-9349-B75C-F349C5795EA4}" presName="txOne" presStyleLbl="node0" presStyleIdx="2" presStyleCnt="3">
        <dgm:presLayoutVars>
          <dgm:chPref val="3"/>
        </dgm:presLayoutVars>
      </dgm:prSet>
      <dgm:spPr/>
      <dgm:t>
        <a:bodyPr/>
        <a:lstStyle/>
        <a:p>
          <a:endParaRPr lang="en-US"/>
        </a:p>
      </dgm:t>
    </dgm:pt>
    <dgm:pt modelId="{45FE867C-DD9A-F640-BD51-9CF3D60752FE}" type="pres">
      <dgm:prSet presAssocID="{A0C08EEA-4669-9349-B75C-F349C5795EA4}" presName="horzOne" presStyleCnt="0"/>
      <dgm:spPr/>
    </dgm:pt>
  </dgm:ptLst>
  <dgm:cxnLst>
    <dgm:cxn modelId="{71ADE443-00EC-E74B-ACA4-7FA48DEA5AA5}" srcId="{F16C621F-4F87-C54E-AA3D-B5840A845E04}" destId="{5839C6B6-6CAE-F14E-89EF-80D90E0D5487}" srcOrd="0" destOrd="0" parTransId="{437DEC4F-4765-7642-B486-0AE51C9C5CF7}" sibTransId="{0F98A94F-4B3F-EC44-B2F9-0D3E4AD79907}"/>
    <dgm:cxn modelId="{5B229E10-059B-904F-83C0-03504643F46A}" srcId="{F16C621F-4F87-C54E-AA3D-B5840A845E04}" destId="{A0C08EEA-4669-9349-B75C-F349C5795EA4}" srcOrd="2" destOrd="0" parTransId="{62615CED-7A89-DB44-96B0-CD3969295B2A}" sibTransId="{0B37E501-1FAC-2446-8D9A-84C99BBFA2D1}"/>
    <dgm:cxn modelId="{A71FBB0E-5595-884A-B6A7-C9BBD1DC4BF3}" type="presOf" srcId="{5839C6B6-6CAE-F14E-89EF-80D90E0D5487}" destId="{EA45E0EB-44EF-374B-878D-AD2547EAE7FE}" srcOrd="0" destOrd="0" presId="urn:microsoft.com/office/officeart/2005/8/layout/hierarchy4"/>
    <dgm:cxn modelId="{72CCDA28-E931-FE4B-956D-A323BB4F09C3}" type="presOf" srcId="{F16C621F-4F87-C54E-AA3D-B5840A845E04}" destId="{37AFBC66-2994-1A4A-AEC0-3A772967D6DE}" srcOrd="0" destOrd="0" presId="urn:microsoft.com/office/officeart/2005/8/layout/hierarchy4"/>
    <dgm:cxn modelId="{4844EB45-1F8E-5B44-93B9-19154B257BA6}" type="presOf" srcId="{624B4A72-15DF-B640-B44E-7A0F7F5123CA}" destId="{565C512F-0A72-C64E-B463-F1F94E37316C}" srcOrd="0" destOrd="0" presId="urn:microsoft.com/office/officeart/2005/8/layout/hierarchy4"/>
    <dgm:cxn modelId="{F9401CC1-F647-2441-8DCC-7B8BA7464396}" srcId="{F16C621F-4F87-C54E-AA3D-B5840A845E04}" destId="{624B4A72-15DF-B640-B44E-7A0F7F5123CA}" srcOrd="1" destOrd="0" parTransId="{70E9E9C2-0EC3-2047-9FED-BC63A86E9B24}" sibTransId="{D12BF88E-D628-294F-8AE0-07F96A7495F7}"/>
    <dgm:cxn modelId="{A61FDB30-6ED7-4148-AA0B-07C9377A09C6}" type="presOf" srcId="{A0C08EEA-4669-9349-B75C-F349C5795EA4}" destId="{85A97301-6C49-E64C-B3CA-01F4938F71DB}" srcOrd="0" destOrd="0" presId="urn:microsoft.com/office/officeart/2005/8/layout/hierarchy4"/>
    <dgm:cxn modelId="{6BEC8872-7352-9446-B99F-06DBD5849106}" type="presParOf" srcId="{37AFBC66-2994-1A4A-AEC0-3A772967D6DE}" destId="{9E0D14FE-A3D5-794E-91AD-54FFA4181F4E}" srcOrd="0" destOrd="0" presId="urn:microsoft.com/office/officeart/2005/8/layout/hierarchy4"/>
    <dgm:cxn modelId="{A52E2E73-3634-B44A-B273-E2AC865DDD06}" type="presParOf" srcId="{9E0D14FE-A3D5-794E-91AD-54FFA4181F4E}" destId="{EA45E0EB-44EF-374B-878D-AD2547EAE7FE}" srcOrd="0" destOrd="0" presId="urn:microsoft.com/office/officeart/2005/8/layout/hierarchy4"/>
    <dgm:cxn modelId="{151C2198-3037-C948-BE50-7DF7C2B06376}" type="presParOf" srcId="{9E0D14FE-A3D5-794E-91AD-54FFA4181F4E}" destId="{37F8C4BB-C4B4-5341-BCD3-D88291BD3189}" srcOrd="1" destOrd="0" presId="urn:microsoft.com/office/officeart/2005/8/layout/hierarchy4"/>
    <dgm:cxn modelId="{7813796C-6090-C24A-AB53-E09152F6DE2C}" type="presParOf" srcId="{37AFBC66-2994-1A4A-AEC0-3A772967D6DE}" destId="{AF2433D8-AD6C-B348-A1E7-8CD7E09B3321}" srcOrd="1" destOrd="0" presId="urn:microsoft.com/office/officeart/2005/8/layout/hierarchy4"/>
    <dgm:cxn modelId="{7BB4143C-7AF8-DF47-BD40-581C9A0FACCA}" type="presParOf" srcId="{37AFBC66-2994-1A4A-AEC0-3A772967D6DE}" destId="{33F03D34-BB7A-8B4B-847A-DB266F59E45D}" srcOrd="2" destOrd="0" presId="urn:microsoft.com/office/officeart/2005/8/layout/hierarchy4"/>
    <dgm:cxn modelId="{D136EA8B-760C-8242-B559-B3B0017F9469}" type="presParOf" srcId="{33F03D34-BB7A-8B4B-847A-DB266F59E45D}" destId="{565C512F-0A72-C64E-B463-F1F94E37316C}" srcOrd="0" destOrd="0" presId="urn:microsoft.com/office/officeart/2005/8/layout/hierarchy4"/>
    <dgm:cxn modelId="{CC9AF89F-A30F-C542-A43C-5C281FFA6465}" type="presParOf" srcId="{33F03D34-BB7A-8B4B-847A-DB266F59E45D}" destId="{C3CC45E1-6B4B-2F44-AE14-B92DC1DC22D5}" srcOrd="1" destOrd="0" presId="urn:microsoft.com/office/officeart/2005/8/layout/hierarchy4"/>
    <dgm:cxn modelId="{BA2C72B2-1DDE-3B42-A781-32CC8E47374A}" type="presParOf" srcId="{37AFBC66-2994-1A4A-AEC0-3A772967D6DE}" destId="{D563EE90-A673-FC42-9D21-CF5709E6F55E}" srcOrd="3" destOrd="0" presId="urn:microsoft.com/office/officeart/2005/8/layout/hierarchy4"/>
    <dgm:cxn modelId="{FA303D7A-8217-FC40-B606-8A461677B81C}" type="presParOf" srcId="{37AFBC66-2994-1A4A-AEC0-3A772967D6DE}" destId="{CDF7FCAF-408B-C441-BCAE-E48CD465DC39}" srcOrd="4" destOrd="0" presId="urn:microsoft.com/office/officeart/2005/8/layout/hierarchy4"/>
    <dgm:cxn modelId="{0A4DB83F-71FE-CA4E-876E-553013599082}" type="presParOf" srcId="{CDF7FCAF-408B-C441-BCAE-E48CD465DC39}" destId="{85A97301-6C49-E64C-B3CA-01F4938F71DB}" srcOrd="0" destOrd="0" presId="urn:microsoft.com/office/officeart/2005/8/layout/hierarchy4"/>
    <dgm:cxn modelId="{C4AE7B3F-F63E-A844-BE42-C59938C874C8}" type="presParOf" srcId="{CDF7FCAF-408B-C441-BCAE-E48CD465DC39}" destId="{45FE867C-DD9A-F640-BD51-9CF3D60752F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369A-FEBD-4B4B-A228-E568284A1DDE}">
      <dsp:nvSpPr>
        <dsp:cNvPr id="0" name=""/>
        <dsp:cNvSpPr/>
      </dsp:nvSpPr>
      <dsp:spPr>
        <a:xfrm>
          <a:off x="5597855" y="1112939"/>
          <a:ext cx="1675314" cy="167540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C19D6-C88B-41BB-B0FE-A7B53F60E96A}">
      <dsp:nvSpPr>
        <dsp:cNvPr id="0" name=""/>
        <dsp:cNvSpPr/>
      </dsp:nvSpPr>
      <dsp:spPr>
        <a:xfrm>
          <a:off x="5653890" y="1168795"/>
          <a:ext cx="1563962" cy="1563687"/>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ECONOMIC</a:t>
          </a:r>
        </a:p>
        <a:p>
          <a:pPr lvl="0" algn="ctr" defTabSz="622300">
            <a:lnSpc>
              <a:spcPct val="90000"/>
            </a:lnSpc>
            <a:spcBef>
              <a:spcPct val="0"/>
            </a:spcBef>
            <a:spcAft>
              <a:spcPct val="35000"/>
            </a:spcAft>
          </a:pPr>
          <a:r>
            <a:rPr lang="en-US" sz="1400" kern="1200" dirty="0">
              <a:solidFill>
                <a:schemeClr val="bg1"/>
              </a:solidFill>
            </a:rPr>
            <a:t>PRECIPICE</a:t>
          </a:r>
        </a:p>
      </dsp:txBody>
      <dsp:txXfrm>
        <a:off x="5877313" y="1392221"/>
        <a:ext cx="1117115" cy="1116835"/>
      </dsp:txXfrm>
    </dsp:sp>
    <dsp:sp modelId="{D40AC773-F5CC-4F25-A4EE-09FB6DD9C476}">
      <dsp:nvSpPr>
        <dsp:cNvPr id="0" name=""/>
        <dsp:cNvSpPr/>
      </dsp:nvSpPr>
      <dsp:spPr>
        <a:xfrm rot="2700000">
          <a:off x="3859307"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B031C7-0783-46A3-9061-988D70412CDB}">
      <dsp:nvSpPr>
        <dsp:cNvPr id="0" name=""/>
        <dsp:cNvSpPr/>
      </dsp:nvSpPr>
      <dsp:spPr>
        <a:xfrm>
          <a:off x="392254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Workforce</a:t>
          </a:r>
        </a:p>
        <a:p>
          <a:pPr lvl="0" algn="ctr" defTabSz="800100">
            <a:lnSpc>
              <a:spcPct val="90000"/>
            </a:lnSpc>
            <a:spcBef>
              <a:spcPct val="0"/>
            </a:spcBef>
            <a:spcAft>
              <a:spcPct val="35000"/>
            </a:spcAft>
          </a:pPr>
          <a:r>
            <a:rPr lang="en-US" sz="1800" kern="1200" dirty="0"/>
            <a:t>H vs NH</a:t>
          </a:r>
        </a:p>
        <a:p>
          <a:pPr lvl="0" algn="ctr" defTabSz="800100">
            <a:lnSpc>
              <a:spcPct val="90000"/>
            </a:lnSpc>
            <a:spcBef>
              <a:spcPct val="0"/>
            </a:spcBef>
            <a:spcAft>
              <a:spcPct val="35000"/>
            </a:spcAft>
          </a:pPr>
          <a:r>
            <a:rPr lang="en-US" sz="1800" kern="1200" dirty="0"/>
            <a:t> 3:1</a:t>
          </a:r>
        </a:p>
      </dsp:txBody>
      <dsp:txXfrm>
        <a:off x="4145963" y="1392221"/>
        <a:ext cx="1117115" cy="1116835"/>
      </dsp:txXfrm>
    </dsp:sp>
    <dsp:sp modelId="{6D200323-18A8-42F4-8BCD-8145A6CF742A}">
      <dsp:nvSpPr>
        <dsp:cNvPr id="0" name=""/>
        <dsp:cNvSpPr/>
      </dsp:nvSpPr>
      <dsp:spPr>
        <a:xfrm rot="2700000">
          <a:off x="213514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DE995-9A98-4718-8CAF-E4BE2F0D6509}">
      <dsp:nvSpPr>
        <dsp:cNvPr id="0" name=""/>
        <dsp:cNvSpPr/>
      </dsp:nvSpPr>
      <dsp:spPr>
        <a:xfrm>
          <a:off x="2191190"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Population</a:t>
          </a:r>
        </a:p>
        <a:p>
          <a:pPr lvl="0" algn="ctr" defTabSz="800100">
            <a:lnSpc>
              <a:spcPct val="90000"/>
            </a:lnSpc>
            <a:spcBef>
              <a:spcPct val="0"/>
            </a:spcBef>
            <a:spcAft>
              <a:spcPct val="35000"/>
            </a:spcAft>
          </a:pPr>
          <a:r>
            <a:rPr lang="en-US" sz="1800" kern="1200" dirty="0"/>
            <a:t>NHW 2%</a:t>
          </a:r>
        </a:p>
        <a:p>
          <a:pPr lvl="0" algn="ctr" defTabSz="800100">
            <a:lnSpc>
              <a:spcPct val="90000"/>
            </a:lnSpc>
            <a:spcBef>
              <a:spcPct val="0"/>
            </a:spcBef>
            <a:spcAft>
              <a:spcPct val="35000"/>
            </a:spcAft>
          </a:pPr>
          <a:r>
            <a:rPr lang="en-US" sz="1800" kern="1200" dirty="0"/>
            <a:t> HW 70%</a:t>
          </a:r>
        </a:p>
      </dsp:txBody>
      <dsp:txXfrm>
        <a:off x="2414614" y="1392221"/>
        <a:ext cx="1117115" cy="1116835"/>
      </dsp:txXfrm>
    </dsp:sp>
    <dsp:sp modelId="{1EAFD6EE-978C-4BAF-BE99-15317C82D541}">
      <dsp:nvSpPr>
        <dsp:cNvPr id="0" name=""/>
        <dsp:cNvSpPr/>
      </dsp:nvSpPr>
      <dsp:spPr>
        <a:xfrm rot="2700000">
          <a:off x="403791" y="1112821"/>
          <a:ext cx="1675341" cy="1675341"/>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4D0160-493F-4C4B-B457-98D038377B64}">
      <dsp:nvSpPr>
        <dsp:cNvPr id="0" name=""/>
        <dsp:cNvSpPr/>
      </dsp:nvSpPr>
      <dsp:spPr>
        <a:xfrm>
          <a:off x="459841" y="1168795"/>
          <a:ext cx="1563962" cy="1563687"/>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Average Age</a:t>
          </a:r>
        </a:p>
        <a:p>
          <a:pPr lvl="0" algn="ctr" defTabSz="800100">
            <a:lnSpc>
              <a:spcPct val="90000"/>
            </a:lnSpc>
            <a:spcBef>
              <a:spcPct val="0"/>
            </a:spcBef>
            <a:spcAft>
              <a:spcPct val="35000"/>
            </a:spcAft>
          </a:pPr>
          <a:r>
            <a:rPr lang="en-US" sz="1800" kern="1200" dirty="0"/>
            <a:t>NHW 42</a:t>
          </a:r>
        </a:p>
        <a:p>
          <a:pPr lvl="0" algn="ctr" defTabSz="800100">
            <a:lnSpc>
              <a:spcPct val="90000"/>
            </a:lnSpc>
            <a:spcBef>
              <a:spcPct val="0"/>
            </a:spcBef>
            <a:spcAft>
              <a:spcPct val="35000"/>
            </a:spcAft>
          </a:pPr>
          <a:r>
            <a:rPr lang="en-US" sz="1800" kern="1200" dirty="0"/>
            <a:t>HW 28</a:t>
          </a:r>
        </a:p>
      </dsp:txBody>
      <dsp:txXfrm>
        <a:off x="683264" y="1392221"/>
        <a:ext cx="1117115" cy="11168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a:latin typeface="Century Gothic" charset="0"/>
            </a:rPr>
            <a:t>ε</a:t>
          </a:r>
          <a:r>
            <a:rPr lang="en-US" sz="2000" kern="1200" dirty="0"/>
            <a:t>(ego)</a:t>
          </a:r>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1681362" y="27691"/>
        <a:ext cx="1357441" cy="890062"/>
      </dsp:txXfrm>
    </dsp:sp>
    <dsp:sp modelId="{85A97301-6C49-E64C-B3CA-01F4938F71DB}">
      <dsp:nvSpPr>
        <dsp:cNvPr id="0" name=""/>
        <dsp:cNvSpPr/>
      </dsp:nvSpPr>
      <dsp:spPr>
        <a:xfrm>
          <a:off x="3303848"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ow</a:t>
          </a:r>
          <a:r>
            <a:rPr lang="en-US" sz="2000" kern="1200" dirty="0"/>
            <a:t> (</a:t>
          </a:r>
          <a:r>
            <a:rPr lang="en-US" sz="2000" kern="1200" dirty="0" err="1"/>
            <a:t>oso</a:t>
          </a:r>
          <a:r>
            <a:rPr lang="en-US" sz="2000" kern="1200" dirty="0"/>
            <a:t>)</a:t>
          </a:r>
        </a:p>
      </dsp:txBody>
      <dsp:txXfrm>
        <a:off x="3331539" y="27691"/>
        <a:ext cx="1357441" cy="8900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 (al)</a:t>
          </a:r>
        </a:p>
      </dsp:txBody>
      <dsp:txXfrm>
        <a:off x="1681362" y="27691"/>
        <a:ext cx="1357441" cy="890062"/>
      </dsp:txXfrm>
    </dsp:sp>
    <dsp:sp modelId="{85A97301-6C49-E64C-B3CA-01F4938F71DB}">
      <dsp:nvSpPr>
        <dsp:cNvPr id="0" name=""/>
        <dsp:cNvSpPr/>
      </dsp:nvSpPr>
      <dsp:spPr>
        <a:xfrm>
          <a:off x="3303848"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en-US" sz="4200" kern="1200" dirty="0"/>
        </a:p>
      </dsp:txBody>
      <dsp:txXfrm>
        <a:off x="3331539" y="27691"/>
        <a:ext cx="1357441" cy="8900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iy</a:t>
          </a:r>
          <a:r>
            <a:rPr lang="en-US" sz="2000" kern="1200" dirty="0"/>
            <a:t> (meat)</a:t>
          </a:r>
        </a:p>
        <a:p>
          <a:pPr lvl="0" algn="ctr" defTabSz="889000">
            <a:lnSpc>
              <a:spcPct val="90000"/>
            </a:lnSpc>
            <a:spcBef>
              <a:spcPct val="0"/>
            </a:spcBef>
            <a:spcAft>
              <a:spcPct val="35000"/>
            </a:spcAft>
          </a:pPr>
          <a:r>
            <a:rPr lang="en-US" sz="2000" kern="1200" dirty="0"/>
            <a:t>I (mitt)</a:t>
          </a:r>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uw</a:t>
          </a:r>
          <a:r>
            <a:rPr lang="en-US" sz="2000" kern="1200" dirty="0"/>
            <a:t> (pool)</a:t>
          </a:r>
        </a:p>
      </dsp:txBody>
      <dsp:txXfrm>
        <a:off x="1681362" y="27691"/>
        <a:ext cx="1357441" cy="890062"/>
      </dsp:txXfrm>
    </dsp:sp>
    <dsp:sp modelId="{86038660-E4B1-E543-880C-7BF8BF862412}">
      <dsp:nvSpPr>
        <dsp:cNvPr id="0" name=""/>
        <dsp:cNvSpPr/>
      </dsp:nvSpPr>
      <dsp:spPr>
        <a:xfrm>
          <a:off x="3303848"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Ư (pull)</a:t>
          </a:r>
          <a:endParaRPr lang="en-US" sz="2000" kern="1200" dirty="0"/>
        </a:p>
      </dsp:txBody>
      <dsp:txXfrm>
        <a:off x="3331539" y="27691"/>
        <a:ext cx="1357441" cy="8900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dirty="0">
              <a:latin typeface="Century Gothic" charset="0"/>
            </a:rPr>
            <a:t>ey (mate) </a:t>
          </a:r>
          <a:r>
            <a:rPr lang="es-MX" sz="2000" b="1" kern="1200" dirty="0">
              <a:latin typeface="Century Gothic" charset="0"/>
            </a:rPr>
            <a:t>ε</a:t>
          </a:r>
          <a:r>
            <a:rPr lang="en-US" sz="2000" kern="1200" dirty="0"/>
            <a:t>(met)</a:t>
          </a:r>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ə</a:t>
          </a:r>
          <a:r>
            <a:rPr lang="en-US" sz="2000" kern="1200" dirty="0"/>
            <a:t> (mutt)</a:t>
          </a:r>
        </a:p>
      </dsp:txBody>
      <dsp:txXfrm>
        <a:off x="1681362" y="27691"/>
        <a:ext cx="1357441" cy="890062"/>
      </dsp:txXfrm>
    </dsp:sp>
    <dsp:sp modelId="{85A97301-6C49-E64C-B3CA-01F4938F71DB}">
      <dsp:nvSpPr>
        <dsp:cNvPr id="0" name=""/>
        <dsp:cNvSpPr/>
      </dsp:nvSpPr>
      <dsp:spPr>
        <a:xfrm>
          <a:off x="3303848" y="0"/>
          <a:ext cx="1412823" cy="945444"/>
        </a:xfrm>
        <a:prstGeom prst="roundRect">
          <a:avLst>
            <a:gd name="adj" fmla="val 10000"/>
          </a:avLst>
        </a:prstGeom>
        <a:gradFill rotWithShape="0">
          <a:gsLst>
            <a:gs pos="0">
              <a:schemeClr val="accent6">
                <a:shade val="60000"/>
                <a:hueOff val="0"/>
                <a:satOff val="0"/>
                <a:lumOff val="0"/>
                <a:alphaOff val="0"/>
                <a:tint val="83000"/>
                <a:shade val="100000"/>
                <a:alpha val="100000"/>
                <a:hueMod val="100000"/>
                <a:satMod val="220000"/>
                <a:lumMod val="90000"/>
              </a:schemeClr>
            </a:gs>
            <a:gs pos="76000">
              <a:schemeClr val="accent6">
                <a:shade val="60000"/>
                <a:hueOff val="0"/>
                <a:satOff val="0"/>
                <a:lumOff val="0"/>
                <a:alphaOff val="0"/>
                <a:shade val="100000"/>
              </a:schemeClr>
            </a:gs>
            <a:gs pos="100000">
              <a:schemeClr val="accent6">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ow</a:t>
          </a:r>
          <a:r>
            <a:rPr lang="en-US" sz="2000" kern="1200" dirty="0"/>
            <a:t> (coat)</a:t>
          </a:r>
        </a:p>
      </dsp:txBody>
      <dsp:txXfrm>
        <a:off x="3331539" y="27691"/>
        <a:ext cx="1357441" cy="8900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0" kern="1200" dirty="0">
              <a:latin typeface="Century Gothic" charset="0"/>
              <a:cs typeface="Courier New" charset="0"/>
            </a:rPr>
            <a:t>æ</a:t>
          </a:r>
          <a:r>
            <a:rPr lang="en-US" sz="2000" kern="1200" dirty="0"/>
            <a:t> (mat)</a:t>
          </a:r>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 (pot)</a:t>
          </a:r>
        </a:p>
      </dsp:txBody>
      <dsp:txXfrm>
        <a:off x="1681362" y="27691"/>
        <a:ext cx="1357441" cy="890062"/>
      </dsp:txXfrm>
    </dsp:sp>
    <dsp:sp modelId="{85A97301-6C49-E64C-B3CA-01F4938F71DB}">
      <dsp:nvSpPr>
        <dsp:cNvPr id="0" name=""/>
        <dsp:cNvSpPr/>
      </dsp:nvSpPr>
      <dsp:spPr>
        <a:xfrm>
          <a:off x="3303848" y="0"/>
          <a:ext cx="1412823" cy="945444"/>
        </a:xfrm>
        <a:prstGeom prst="roundRect">
          <a:avLst>
            <a:gd name="adj" fmla="val 10000"/>
          </a:avLst>
        </a:prstGeom>
        <a:gradFill rotWithShape="0">
          <a:gsLst>
            <a:gs pos="0">
              <a:schemeClr val="accent5">
                <a:shade val="60000"/>
                <a:hueOff val="0"/>
                <a:satOff val="0"/>
                <a:lumOff val="0"/>
                <a:alphaOff val="0"/>
                <a:tint val="83000"/>
                <a:shade val="100000"/>
                <a:alpha val="100000"/>
                <a:hueMod val="100000"/>
                <a:satMod val="220000"/>
                <a:lumMod val="90000"/>
              </a:schemeClr>
            </a:gs>
            <a:gs pos="76000">
              <a:schemeClr val="accent5">
                <a:shade val="60000"/>
                <a:hueOff val="0"/>
                <a:satOff val="0"/>
                <a:lumOff val="0"/>
                <a:alphaOff val="0"/>
                <a:shade val="100000"/>
              </a:schemeClr>
            </a:gs>
            <a:gs pos="100000">
              <a:schemeClr val="accent5">
                <a:shade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o (caught)</a:t>
          </a:r>
        </a:p>
      </dsp:txBody>
      <dsp:txXfrm>
        <a:off x="3331539" y="27691"/>
        <a:ext cx="1357441" cy="8900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204DA-B01F-0348-ADD8-BED05B16FC98}">
      <dsp:nvSpPr>
        <dsp:cNvPr id="0" name=""/>
        <dsp:cNvSpPr/>
      </dsp:nvSpPr>
      <dsp:spPr>
        <a:xfrm>
          <a:off x="4238420" y="2571976"/>
          <a:ext cx="3512063" cy="304765"/>
        </a:xfrm>
        <a:custGeom>
          <a:avLst/>
          <a:gdLst/>
          <a:ahLst/>
          <a:cxnLst/>
          <a:rect l="0" t="0" r="0" b="0"/>
          <a:pathLst>
            <a:path>
              <a:moveTo>
                <a:pt x="0" y="0"/>
              </a:moveTo>
              <a:lnTo>
                <a:pt x="0" y="152382"/>
              </a:lnTo>
              <a:lnTo>
                <a:pt x="3512063" y="152382"/>
              </a:lnTo>
              <a:lnTo>
                <a:pt x="3512063"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46A038-57B0-CD44-83B7-935F78672B50}">
      <dsp:nvSpPr>
        <dsp:cNvPr id="0" name=""/>
        <dsp:cNvSpPr/>
      </dsp:nvSpPr>
      <dsp:spPr>
        <a:xfrm>
          <a:off x="4238420" y="2571976"/>
          <a:ext cx="1756031" cy="304765"/>
        </a:xfrm>
        <a:custGeom>
          <a:avLst/>
          <a:gdLst/>
          <a:ahLst/>
          <a:cxnLst/>
          <a:rect l="0" t="0" r="0" b="0"/>
          <a:pathLst>
            <a:path>
              <a:moveTo>
                <a:pt x="0" y="0"/>
              </a:moveTo>
              <a:lnTo>
                <a:pt x="0" y="152382"/>
              </a:lnTo>
              <a:lnTo>
                <a:pt x="1756031" y="152382"/>
              </a:lnTo>
              <a:lnTo>
                <a:pt x="1756031"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BF8E9B-3768-E54E-BF4D-CD37F1629F50}">
      <dsp:nvSpPr>
        <dsp:cNvPr id="0" name=""/>
        <dsp:cNvSpPr/>
      </dsp:nvSpPr>
      <dsp:spPr>
        <a:xfrm>
          <a:off x="4192700" y="2571976"/>
          <a:ext cx="91440" cy="304765"/>
        </a:xfrm>
        <a:custGeom>
          <a:avLst/>
          <a:gdLst/>
          <a:ahLst/>
          <a:cxnLst/>
          <a:rect l="0" t="0" r="0" b="0"/>
          <a:pathLst>
            <a:path>
              <a:moveTo>
                <a:pt x="45720" y="0"/>
              </a:moveTo>
              <a:lnTo>
                <a:pt x="4572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276A36-6CA2-7247-B4BB-14523720D558}">
      <dsp:nvSpPr>
        <dsp:cNvPr id="0" name=""/>
        <dsp:cNvSpPr/>
      </dsp:nvSpPr>
      <dsp:spPr>
        <a:xfrm>
          <a:off x="2482388" y="2571976"/>
          <a:ext cx="1756031" cy="304765"/>
        </a:xfrm>
        <a:custGeom>
          <a:avLst/>
          <a:gdLst/>
          <a:ahLst/>
          <a:cxnLst/>
          <a:rect l="0" t="0" r="0" b="0"/>
          <a:pathLst>
            <a:path>
              <a:moveTo>
                <a:pt x="1756031" y="0"/>
              </a:moveTo>
              <a:lnTo>
                <a:pt x="1756031" y="152382"/>
              </a:lnTo>
              <a:lnTo>
                <a:pt x="0" y="152382"/>
              </a:lnTo>
              <a:lnTo>
                <a:pt x="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2F1932-299B-E645-A837-8D6B07A6B1B4}">
      <dsp:nvSpPr>
        <dsp:cNvPr id="0" name=""/>
        <dsp:cNvSpPr/>
      </dsp:nvSpPr>
      <dsp:spPr>
        <a:xfrm>
          <a:off x="726357" y="2571976"/>
          <a:ext cx="3512063" cy="304765"/>
        </a:xfrm>
        <a:custGeom>
          <a:avLst/>
          <a:gdLst/>
          <a:ahLst/>
          <a:cxnLst/>
          <a:rect l="0" t="0" r="0" b="0"/>
          <a:pathLst>
            <a:path>
              <a:moveTo>
                <a:pt x="3512063" y="0"/>
              </a:moveTo>
              <a:lnTo>
                <a:pt x="3512063" y="152382"/>
              </a:lnTo>
              <a:lnTo>
                <a:pt x="0" y="152382"/>
              </a:lnTo>
              <a:lnTo>
                <a:pt x="0" y="304765"/>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CC12C3-6DD2-5D4D-81D6-0B8B603736A8}">
      <dsp:nvSpPr>
        <dsp:cNvPr id="0" name=""/>
        <dsp:cNvSpPr/>
      </dsp:nvSpPr>
      <dsp:spPr>
        <a:xfrm>
          <a:off x="2069264" y="1846343"/>
          <a:ext cx="4338312"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t>Krashen’s</a:t>
          </a:r>
          <a:r>
            <a:rPr lang="en-US" sz="2400" kern="1200" dirty="0"/>
            <a:t> Five Hypothesis</a:t>
          </a:r>
        </a:p>
      </dsp:txBody>
      <dsp:txXfrm>
        <a:off x="2069264" y="1846343"/>
        <a:ext cx="4338312" cy="725632"/>
      </dsp:txXfrm>
    </dsp:sp>
    <dsp:sp modelId="{EF0F4F0A-FCAD-D948-AE7A-4DD74290C6F8}">
      <dsp:nvSpPr>
        <dsp:cNvPr id="0" name=""/>
        <dsp:cNvSpPr/>
      </dsp:nvSpPr>
      <dsp:spPr>
        <a:xfrm>
          <a:off x="724"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Learning vs Acquisition</a:t>
          </a:r>
        </a:p>
      </dsp:txBody>
      <dsp:txXfrm>
        <a:off x="724" y="2876742"/>
        <a:ext cx="1451265" cy="725632"/>
      </dsp:txXfrm>
    </dsp:sp>
    <dsp:sp modelId="{24948F49-15A7-6444-BB47-E6EC7BDF74BD}">
      <dsp:nvSpPr>
        <dsp:cNvPr id="0" name=""/>
        <dsp:cNvSpPr/>
      </dsp:nvSpPr>
      <dsp:spPr>
        <a:xfrm>
          <a:off x="1756755"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Monitor</a:t>
          </a:r>
        </a:p>
      </dsp:txBody>
      <dsp:txXfrm>
        <a:off x="1756755" y="2876742"/>
        <a:ext cx="1451265" cy="725632"/>
      </dsp:txXfrm>
    </dsp:sp>
    <dsp:sp modelId="{59C39413-22C1-E844-8052-739CBEB2DBB7}">
      <dsp:nvSpPr>
        <dsp:cNvPr id="0" name=""/>
        <dsp:cNvSpPr/>
      </dsp:nvSpPr>
      <dsp:spPr>
        <a:xfrm>
          <a:off x="3512787"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Natural  Order</a:t>
          </a:r>
        </a:p>
      </dsp:txBody>
      <dsp:txXfrm>
        <a:off x="3512787" y="2876742"/>
        <a:ext cx="1451265" cy="725632"/>
      </dsp:txXfrm>
    </dsp:sp>
    <dsp:sp modelId="{B8B99AFC-BB0F-A34E-9651-91067B48424E}">
      <dsp:nvSpPr>
        <dsp:cNvPr id="0" name=""/>
        <dsp:cNvSpPr/>
      </dsp:nvSpPr>
      <dsp:spPr>
        <a:xfrm>
          <a:off x="5268819"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Input</a:t>
          </a:r>
        </a:p>
      </dsp:txBody>
      <dsp:txXfrm>
        <a:off x="5268819" y="2876742"/>
        <a:ext cx="1451265" cy="725632"/>
      </dsp:txXfrm>
    </dsp:sp>
    <dsp:sp modelId="{C125B562-CD66-3D44-9620-88ABCDBF653F}">
      <dsp:nvSpPr>
        <dsp:cNvPr id="0" name=""/>
        <dsp:cNvSpPr/>
      </dsp:nvSpPr>
      <dsp:spPr>
        <a:xfrm>
          <a:off x="7024850" y="2876742"/>
          <a:ext cx="1451265" cy="725632"/>
        </a:xfrm>
        <a:prstGeom prst="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Affective Filter</a:t>
          </a:r>
        </a:p>
      </dsp:txBody>
      <dsp:txXfrm>
        <a:off x="7024850" y="2876742"/>
        <a:ext cx="1451265" cy="72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A7E97-7902-4C5A-B2C3-6960D2428BEA}">
      <dsp:nvSpPr>
        <dsp:cNvPr id="0" name=""/>
        <dsp:cNvSpPr/>
      </dsp:nvSpPr>
      <dsp:spPr>
        <a:xfrm>
          <a:off x="6933510" y="1325284"/>
          <a:ext cx="1580953" cy="15812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D83B1-A23E-496D-B9F5-B17E98489B3C}">
      <dsp:nvSpPr>
        <dsp:cNvPr id="0" name=""/>
        <dsp:cNvSpPr/>
      </dsp:nvSpPr>
      <dsp:spPr>
        <a:xfrm>
          <a:off x="6985676"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7196862" y="1588865"/>
        <a:ext cx="1054249" cy="1054048"/>
      </dsp:txXfrm>
    </dsp:sp>
    <dsp:sp modelId="{B2D79639-3068-4E53-BE39-06A1A5535694}">
      <dsp:nvSpPr>
        <dsp:cNvPr id="0" name=""/>
        <dsp:cNvSpPr/>
      </dsp:nvSpPr>
      <dsp:spPr>
        <a:xfrm rot="2700000">
          <a:off x="5298800"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04655-0A81-4DEB-9018-FD65D276BF90}">
      <dsp:nvSpPr>
        <dsp:cNvPr id="0" name=""/>
        <dsp:cNvSpPr/>
      </dsp:nvSpPr>
      <dsp:spPr>
        <a:xfrm>
          <a:off x="535255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Workforce</a:t>
          </a:r>
        </a:p>
        <a:p>
          <a:pPr lvl="0" algn="ctr" defTabSz="755650">
            <a:lnSpc>
              <a:spcPct val="90000"/>
            </a:lnSpc>
            <a:spcBef>
              <a:spcPct val="0"/>
            </a:spcBef>
            <a:spcAft>
              <a:spcPct val="35000"/>
            </a:spcAft>
          </a:pPr>
          <a:r>
            <a:rPr lang="en-US" sz="1700" kern="1200" dirty="0"/>
            <a:t>H vs NH</a:t>
          </a:r>
        </a:p>
        <a:p>
          <a:pPr lvl="0" algn="ctr" defTabSz="755650">
            <a:lnSpc>
              <a:spcPct val="90000"/>
            </a:lnSpc>
            <a:spcBef>
              <a:spcPct val="0"/>
            </a:spcBef>
            <a:spcAft>
              <a:spcPct val="35000"/>
            </a:spcAft>
          </a:pPr>
          <a:r>
            <a:rPr lang="en-US" sz="1700" kern="1200" dirty="0"/>
            <a:t> 3:1</a:t>
          </a:r>
        </a:p>
      </dsp:txBody>
      <dsp:txXfrm>
        <a:off x="5562902" y="1588865"/>
        <a:ext cx="1054249" cy="1054048"/>
      </dsp:txXfrm>
    </dsp:sp>
    <dsp:sp modelId="{763D3ED4-645D-429A-A54D-B07245AA0FE7}">
      <dsp:nvSpPr>
        <dsp:cNvPr id="0" name=""/>
        <dsp:cNvSpPr/>
      </dsp:nvSpPr>
      <dsp:spPr>
        <a:xfrm rot="2700000">
          <a:off x="366568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62380-C1BC-4EBD-B810-3BB12BB8D637}">
      <dsp:nvSpPr>
        <dsp:cNvPr id="0" name=""/>
        <dsp:cNvSpPr/>
      </dsp:nvSpPr>
      <dsp:spPr>
        <a:xfrm>
          <a:off x="3718597" y="1378000"/>
          <a:ext cx="1475780" cy="1475779"/>
        </a:xfrm>
        <a:prstGeom prst="ellipse">
          <a:avLst/>
        </a:prstGeom>
        <a:solidFill>
          <a:schemeClr val="accent1">
            <a:lumMod val="75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3928942" y="1588865"/>
        <a:ext cx="1054249" cy="1054048"/>
      </dsp:txXfrm>
    </dsp:sp>
    <dsp:sp modelId="{1A166812-C5F7-4F8F-815D-9DD7C3A71549}">
      <dsp:nvSpPr>
        <dsp:cNvPr id="0" name=""/>
        <dsp:cNvSpPr/>
      </dsp:nvSpPr>
      <dsp:spPr>
        <a:xfrm rot="2700000">
          <a:off x="203172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E0771-DC74-4DF4-BF5C-439221E68A23}">
      <dsp:nvSpPr>
        <dsp:cNvPr id="0" name=""/>
        <dsp:cNvSpPr/>
      </dsp:nvSpPr>
      <dsp:spPr>
        <a:xfrm>
          <a:off x="208463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Population</a:t>
          </a:r>
        </a:p>
        <a:p>
          <a:pPr lvl="0" algn="ctr" defTabSz="755650">
            <a:lnSpc>
              <a:spcPct val="90000"/>
            </a:lnSpc>
            <a:spcBef>
              <a:spcPct val="0"/>
            </a:spcBef>
            <a:spcAft>
              <a:spcPct val="35000"/>
            </a:spcAft>
          </a:pPr>
          <a:r>
            <a:rPr lang="en-US" sz="1700" kern="1200" dirty="0"/>
            <a:t>NHW 2%</a:t>
          </a:r>
        </a:p>
        <a:p>
          <a:pPr lvl="0" algn="ctr" defTabSz="755650">
            <a:lnSpc>
              <a:spcPct val="90000"/>
            </a:lnSpc>
            <a:spcBef>
              <a:spcPct val="0"/>
            </a:spcBef>
            <a:spcAft>
              <a:spcPct val="35000"/>
            </a:spcAft>
          </a:pPr>
          <a:r>
            <a:rPr lang="en-US" sz="1700" kern="1200" dirty="0"/>
            <a:t> HW 70%</a:t>
          </a:r>
        </a:p>
      </dsp:txBody>
      <dsp:txXfrm>
        <a:off x="2295824" y="1588865"/>
        <a:ext cx="1054249" cy="1054048"/>
      </dsp:txXfrm>
    </dsp:sp>
    <dsp:sp modelId="{867F395D-E1BF-4C18-A08E-E7C0FF44EA5B}">
      <dsp:nvSpPr>
        <dsp:cNvPr id="0" name=""/>
        <dsp:cNvSpPr/>
      </dsp:nvSpPr>
      <dsp:spPr>
        <a:xfrm rot="2700000">
          <a:off x="397762" y="1325366"/>
          <a:ext cx="1580770" cy="1580770"/>
        </a:xfrm>
        <a:prstGeom prst="teardrop">
          <a:avLst>
            <a:gd name="adj" fmla="val 10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5112A-6A7D-4B65-AA9E-B6F18B6AB8B1}">
      <dsp:nvSpPr>
        <dsp:cNvPr id="0" name=""/>
        <dsp:cNvSpPr/>
      </dsp:nvSpPr>
      <dsp:spPr>
        <a:xfrm>
          <a:off x="450677" y="1378000"/>
          <a:ext cx="1475780" cy="1475779"/>
        </a:xfrm>
        <a:prstGeom prst="ellipse">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Average Age</a:t>
          </a:r>
        </a:p>
        <a:p>
          <a:pPr lvl="0" algn="ctr" defTabSz="755650">
            <a:lnSpc>
              <a:spcPct val="90000"/>
            </a:lnSpc>
            <a:spcBef>
              <a:spcPct val="0"/>
            </a:spcBef>
            <a:spcAft>
              <a:spcPct val="35000"/>
            </a:spcAft>
          </a:pPr>
          <a:r>
            <a:rPr lang="en-US" sz="1700" kern="1200" dirty="0"/>
            <a:t>NHW 42</a:t>
          </a:r>
        </a:p>
        <a:p>
          <a:pPr lvl="0" algn="ctr" defTabSz="755650">
            <a:lnSpc>
              <a:spcPct val="90000"/>
            </a:lnSpc>
            <a:spcBef>
              <a:spcPct val="0"/>
            </a:spcBef>
            <a:spcAft>
              <a:spcPct val="35000"/>
            </a:spcAft>
          </a:pPr>
          <a:r>
            <a:rPr lang="en-US" sz="1700" kern="1200" dirty="0"/>
            <a:t>HW 28</a:t>
          </a:r>
        </a:p>
      </dsp:txBody>
      <dsp:txXfrm>
        <a:off x="661864" y="1588865"/>
        <a:ext cx="1054249" cy="1054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F4AE3-DBDA-4E5F-AEC2-181C76646F23}">
      <dsp:nvSpPr>
        <dsp:cNvPr id="0" name=""/>
        <dsp:cNvSpPr/>
      </dsp:nvSpPr>
      <dsp:spPr>
        <a:xfrm>
          <a:off x="1434732" y="97755"/>
          <a:ext cx="3484138" cy="12099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8A494-9505-4978-9F3E-A2494F63C44E}">
      <dsp:nvSpPr>
        <dsp:cNvPr id="0" name=""/>
        <dsp:cNvSpPr/>
      </dsp:nvSpPr>
      <dsp:spPr>
        <a:xfrm>
          <a:off x="2844592" y="3060623"/>
          <a:ext cx="675220" cy="432141"/>
        </a:xfrm>
        <a:prstGeom prst="downArrow">
          <a:avLst/>
        </a:prstGeom>
        <a:gradFill rotWithShape="0">
          <a:gsLst>
            <a:gs pos="0">
              <a:schemeClr val="accent1">
                <a:tint val="60000"/>
                <a:hueOff val="0"/>
                <a:satOff val="0"/>
                <a:lumOff val="0"/>
                <a:alphaOff val="0"/>
                <a:tint val="83000"/>
                <a:shade val="100000"/>
                <a:alpha val="100000"/>
                <a:hueMod val="100000"/>
                <a:satMod val="220000"/>
                <a:lumMod val="90000"/>
              </a:schemeClr>
            </a:gs>
            <a:gs pos="76000">
              <a:schemeClr val="accent1">
                <a:tint val="60000"/>
                <a:hueOff val="0"/>
                <a:satOff val="0"/>
                <a:lumOff val="0"/>
                <a:alphaOff val="0"/>
                <a:shade val="100000"/>
              </a:schemeClr>
            </a:gs>
            <a:gs pos="100000">
              <a:schemeClr val="accent1">
                <a:tint val="6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dsp:style>
    </dsp:sp>
    <dsp:sp modelId="{B3B66E90-66C3-4493-898E-2B3810803543}">
      <dsp:nvSpPr>
        <dsp:cNvPr id="0" name=""/>
        <dsp:cNvSpPr/>
      </dsp:nvSpPr>
      <dsp:spPr>
        <a:xfrm>
          <a:off x="1561284" y="3250733"/>
          <a:ext cx="3241059" cy="1121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US" sz="4000" kern="1200" dirty="0"/>
        </a:p>
      </dsp:txBody>
      <dsp:txXfrm>
        <a:off x="1561284" y="3250733"/>
        <a:ext cx="3241059" cy="1121471"/>
      </dsp:txXfrm>
    </dsp:sp>
    <dsp:sp modelId="{9465E867-2FE0-4FA3-BC19-47DD24129347}">
      <dsp:nvSpPr>
        <dsp:cNvPr id="0" name=""/>
        <dsp:cNvSpPr/>
      </dsp:nvSpPr>
      <dsp:spPr>
        <a:xfrm>
          <a:off x="2701445" y="1401201"/>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85% </a:t>
          </a:r>
          <a:r>
            <a:rPr lang="en-US" sz="1800" kern="1200" dirty="0" err="1"/>
            <a:t>EcoDis</a:t>
          </a:r>
          <a:endParaRPr lang="en-US" sz="1800" kern="1200" dirty="0"/>
        </a:p>
      </dsp:txBody>
      <dsp:txXfrm>
        <a:off x="2879436" y="1579192"/>
        <a:ext cx="859415" cy="859415"/>
      </dsp:txXfrm>
    </dsp:sp>
    <dsp:sp modelId="{BCB94653-C205-4708-A587-7BCFD5FD20C6}">
      <dsp:nvSpPr>
        <dsp:cNvPr id="0" name=""/>
        <dsp:cNvSpPr/>
      </dsp:nvSpPr>
      <dsp:spPr>
        <a:xfrm>
          <a:off x="1831761" y="489383"/>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37% ELL PK-12</a:t>
          </a:r>
        </a:p>
      </dsp:txBody>
      <dsp:txXfrm>
        <a:off x="2009752" y="667374"/>
        <a:ext cx="859415" cy="859415"/>
      </dsp:txXfrm>
    </dsp:sp>
    <dsp:sp modelId="{191C5C8E-A641-47C1-B9D6-195C7EE4D9D5}">
      <dsp:nvSpPr>
        <dsp:cNvPr id="0" name=""/>
        <dsp:cNvSpPr/>
      </dsp:nvSpPr>
      <dsp:spPr>
        <a:xfrm>
          <a:off x="3074167" y="195527"/>
          <a:ext cx="1215397" cy="1215397"/>
        </a:xfrm>
        <a:prstGeom prst="ellipse">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97% Hispanic</a:t>
          </a:r>
        </a:p>
      </dsp:txBody>
      <dsp:txXfrm>
        <a:off x="3252158" y="373518"/>
        <a:ext cx="859415" cy="859415"/>
      </dsp:txXfrm>
    </dsp:sp>
    <dsp:sp modelId="{11AB04F5-BAC4-4CAD-AD09-36321D640B68}">
      <dsp:nvSpPr>
        <dsp:cNvPr id="0" name=""/>
        <dsp:cNvSpPr/>
      </dsp:nvSpPr>
      <dsp:spPr>
        <a:xfrm>
          <a:off x="1291585" y="-50792"/>
          <a:ext cx="3781235" cy="3024988"/>
        </a:xfrm>
        <a:prstGeom prst="funnel">
          <a:avLst/>
        </a:prstGeom>
        <a:solidFill>
          <a:schemeClr val="lt1">
            <a:alpha val="4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5F427-7605-A648-BF9D-C9127E2621C3}">
      <dsp:nvSpPr>
        <dsp:cNvPr id="0" name=""/>
        <dsp:cNvSpPr/>
      </dsp:nvSpPr>
      <dsp:spPr>
        <a:xfrm>
          <a:off x="989008" y="-186897"/>
          <a:ext cx="3640422" cy="3640422"/>
        </a:xfrm>
        <a:prstGeom prst="circularArrow">
          <a:avLst>
            <a:gd name="adj1" fmla="val 5689"/>
            <a:gd name="adj2" fmla="val 340510"/>
            <a:gd name="adj3" fmla="val 12505792"/>
            <a:gd name="adj4" fmla="val 18210060"/>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0B3C1B-C012-C446-84AD-C66BEA634CE2}">
      <dsp:nvSpPr>
        <dsp:cNvPr id="0" name=""/>
        <dsp:cNvSpPr/>
      </dsp:nvSpPr>
      <dsp:spPr>
        <a:xfrm>
          <a:off x="1551380" y="855"/>
          <a:ext cx="2515678" cy="1257839"/>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Second Language Acquisition</a:t>
          </a:r>
        </a:p>
      </dsp:txBody>
      <dsp:txXfrm>
        <a:off x="1612783" y="62258"/>
        <a:ext cx="2392872" cy="1135033"/>
      </dsp:txXfrm>
    </dsp:sp>
    <dsp:sp modelId="{24D879EE-B6DD-5848-BBBE-37C353C24B8B}">
      <dsp:nvSpPr>
        <dsp:cNvPr id="0" name=""/>
        <dsp:cNvSpPr/>
      </dsp:nvSpPr>
      <dsp:spPr>
        <a:xfrm>
          <a:off x="2931117" y="2390629"/>
          <a:ext cx="2515678" cy="1257839"/>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TELPAS-ELPS </a:t>
          </a:r>
          <a:r>
            <a:rPr lang="en-US" sz="2400" kern="1200" dirty="0"/>
            <a:t>Connection</a:t>
          </a:r>
        </a:p>
      </dsp:txBody>
      <dsp:txXfrm>
        <a:off x="2992520" y="2452032"/>
        <a:ext cx="2392872" cy="1135033"/>
      </dsp:txXfrm>
    </dsp:sp>
    <dsp:sp modelId="{F8B2158C-F80D-3144-8098-EEBCAC553FDE}">
      <dsp:nvSpPr>
        <dsp:cNvPr id="0" name=""/>
        <dsp:cNvSpPr/>
      </dsp:nvSpPr>
      <dsp:spPr>
        <a:xfrm>
          <a:off x="171643" y="2390629"/>
          <a:ext cx="2515678" cy="1257839"/>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Sheltered Instruction</a:t>
          </a:r>
          <a:endParaRPr lang="en-US" sz="2400" kern="1200" dirty="0"/>
        </a:p>
      </dsp:txBody>
      <dsp:txXfrm>
        <a:off x="233046" y="2452032"/>
        <a:ext cx="2392872" cy="1135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1066C-C0C0-44DA-8CD1-F11DBFF036DB}">
      <dsp:nvSpPr>
        <dsp:cNvPr id="0" name=""/>
        <dsp:cNvSpPr/>
      </dsp:nvSpPr>
      <dsp:spPr>
        <a:xfrm>
          <a:off x="1444242" y="137329"/>
          <a:ext cx="1814611" cy="79570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Cognitive</a:t>
          </a:r>
        </a:p>
      </dsp:txBody>
      <dsp:txXfrm>
        <a:off x="1483085" y="176172"/>
        <a:ext cx="1736925" cy="718014"/>
      </dsp:txXfrm>
    </dsp:sp>
    <dsp:sp modelId="{CE4E9A08-BF02-4286-9F27-CC212EBDAFA8}">
      <dsp:nvSpPr>
        <dsp:cNvPr id="0" name=""/>
        <dsp:cNvSpPr/>
      </dsp:nvSpPr>
      <dsp:spPr>
        <a:xfrm>
          <a:off x="766801" y="537220"/>
          <a:ext cx="3144566" cy="3144566"/>
        </a:xfrm>
        <a:custGeom>
          <a:avLst/>
          <a:gdLst/>
          <a:ahLst/>
          <a:cxnLst/>
          <a:rect l="0" t="0" r="0" b="0"/>
          <a:pathLst>
            <a:path>
              <a:moveTo>
                <a:pt x="2749095" y="529600"/>
              </a:moveTo>
              <a:arcTo wR="1572283" hR="1572283" stAng="19107501" swAng="2503655"/>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6823595-D500-407C-9904-29D072BB0DAD}">
      <dsp:nvSpPr>
        <dsp:cNvPr id="0" name=""/>
        <dsp:cNvSpPr/>
      </dsp:nvSpPr>
      <dsp:spPr>
        <a:xfrm>
          <a:off x="2803461" y="2458965"/>
          <a:ext cx="1814611" cy="79044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Social</a:t>
          </a:r>
        </a:p>
      </dsp:txBody>
      <dsp:txXfrm>
        <a:off x="2842047" y="2497551"/>
        <a:ext cx="1737439" cy="713268"/>
      </dsp:txXfrm>
    </dsp:sp>
    <dsp:sp modelId="{F5DAD825-0C74-48D6-A494-3B187199A2D6}">
      <dsp:nvSpPr>
        <dsp:cNvPr id="0" name=""/>
        <dsp:cNvSpPr/>
      </dsp:nvSpPr>
      <dsp:spPr>
        <a:xfrm>
          <a:off x="776846" y="495760"/>
          <a:ext cx="3144566" cy="3144566"/>
        </a:xfrm>
        <a:custGeom>
          <a:avLst/>
          <a:gdLst/>
          <a:ahLst/>
          <a:cxnLst/>
          <a:rect l="0" t="0" r="0" b="0"/>
          <a:pathLst>
            <a:path>
              <a:moveTo>
                <a:pt x="2265658" y="2983419"/>
              </a:moveTo>
              <a:arcTo wR="1572283" hR="1572283" stAng="3829942" swAng="3140116"/>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DF1B2BD-B36F-4DD5-8830-EB6D7F551A39}">
      <dsp:nvSpPr>
        <dsp:cNvPr id="0" name=""/>
        <dsp:cNvSpPr/>
      </dsp:nvSpPr>
      <dsp:spPr>
        <a:xfrm>
          <a:off x="80187" y="2458965"/>
          <a:ext cx="1814611" cy="790440"/>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Affective</a:t>
          </a:r>
        </a:p>
      </dsp:txBody>
      <dsp:txXfrm>
        <a:off x="118773" y="2497551"/>
        <a:ext cx="1737439" cy="713268"/>
      </dsp:txXfrm>
    </dsp:sp>
    <dsp:sp modelId="{3C76EDC0-618C-43E4-A50D-0E33F1ABA8BD}">
      <dsp:nvSpPr>
        <dsp:cNvPr id="0" name=""/>
        <dsp:cNvSpPr/>
      </dsp:nvSpPr>
      <dsp:spPr>
        <a:xfrm>
          <a:off x="786876" y="537154"/>
          <a:ext cx="3144566" cy="3144566"/>
        </a:xfrm>
        <a:custGeom>
          <a:avLst/>
          <a:gdLst/>
          <a:ahLst/>
          <a:cxnLst/>
          <a:rect l="0" t="0" r="0" b="0"/>
          <a:pathLst>
            <a:path>
              <a:moveTo>
                <a:pt x="5" y="1576446"/>
              </a:moveTo>
              <a:arcTo wR="1572283" hR="1572283" stAng="10790896" swAng="2512464"/>
            </a:path>
          </a:pathLst>
        </a:custGeom>
        <a:noFill/>
        <a:ln w="15875" cap="flat" cmpd="sng" algn="ctr">
          <a:solidFill>
            <a:schemeClr val="accent1">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A6952-151D-D94C-8703-74E4ED6974CD}">
      <dsp:nvSpPr>
        <dsp:cNvPr id="0" name=""/>
        <dsp:cNvSpPr/>
      </dsp:nvSpPr>
      <dsp:spPr>
        <a:xfrm>
          <a:off x="6233247" y="2624761"/>
          <a:ext cx="863209" cy="301369"/>
        </a:xfrm>
        <a:custGeom>
          <a:avLst/>
          <a:gdLst/>
          <a:ahLst/>
          <a:cxnLst/>
          <a:rect l="0" t="0" r="0" b="0"/>
          <a:pathLst>
            <a:path>
              <a:moveTo>
                <a:pt x="0" y="0"/>
              </a:moveTo>
              <a:lnTo>
                <a:pt x="0" y="205374"/>
              </a:lnTo>
              <a:lnTo>
                <a:pt x="863209" y="205374"/>
              </a:lnTo>
              <a:lnTo>
                <a:pt x="863209"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35EE7C-A9A7-5B4D-B0BA-F0CBBA1D91A0}">
      <dsp:nvSpPr>
        <dsp:cNvPr id="0" name=""/>
        <dsp:cNvSpPr/>
      </dsp:nvSpPr>
      <dsp:spPr>
        <a:xfrm>
          <a:off x="5370037" y="2624761"/>
          <a:ext cx="863209" cy="301369"/>
        </a:xfrm>
        <a:custGeom>
          <a:avLst/>
          <a:gdLst/>
          <a:ahLst/>
          <a:cxnLst/>
          <a:rect l="0" t="0" r="0" b="0"/>
          <a:pathLst>
            <a:path>
              <a:moveTo>
                <a:pt x="863209" y="0"/>
              </a:moveTo>
              <a:lnTo>
                <a:pt x="863209" y="205374"/>
              </a:lnTo>
              <a:lnTo>
                <a:pt x="0" y="205374"/>
              </a:lnTo>
              <a:lnTo>
                <a:pt x="0" y="301369"/>
              </a:lnTo>
            </a:path>
          </a:pathLst>
        </a:custGeom>
        <a:noFill/>
        <a:ln w="1587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936D01-8FD4-E042-90E2-1148F07BE516}">
      <dsp:nvSpPr>
        <dsp:cNvPr id="0" name=""/>
        <dsp:cNvSpPr/>
      </dsp:nvSpPr>
      <dsp:spPr>
        <a:xfrm>
          <a:off x="5327267"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469DCB-22B9-C240-BF4D-1E2D5F27B0D1}">
      <dsp:nvSpPr>
        <dsp:cNvPr id="0" name=""/>
        <dsp:cNvSpPr/>
      </dsp:nvSpPr>
      <dsp:spPr>
        <a:xfrm>
          <a:off x="4421287"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828150-3EB4-0C47-A58C-695DD343CEE0}">
      <dsp:nvSpPr>
        <dsp:cNvPr id="0" name=""/>
        <dsp:cNvSpPr/>
      </dsp:nvSpPr>
      <dsp:spPr>
        <a:xfrm>
          <a:off x="3515307" y="706014"/>
          <a:ext cx="1811959" cy="301369"/>
        </a:xfrm>
        <a:custGeom>
          <a:avLst/>
          <a:gdLst/>
          <a:ahLst/>
          <a:cxnLst/>
          <a:rect l="0" t="0" r="0" b="0"/>
          <a:pathLst>
            <a:path>
              <a:moveTo>
                <a:pt x="0" y="0"/>
              </a:moveTo>
              <a:lnTo>
                <a:pt x="0" y="205374"/>
              </a:lnTo>
              <a:lnTo>
                <a:pt x="1811959" y="205374"/>
              </a:lnTo>
              <a:lnTo>
                <a:pt x="1811959"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B0E67A-2E05-2047-BE90-620EFDFEDE47}">
      <dsp:nvSpPr>
        <dsp:cNvPr id="0" name=""/>
        <dsp:cNvSpPr/>
      </dsp:nvSpPr>
      <dsp:spPr>
        <a:xfrm>
          <a:off x="1703348" y="1665388"/>
          <a:ext cx="905979" cy="301369"/>
        </a:xfrm>
        <a:custGeom>
          <a:avLst/>
          <a:gdLst/>
          <a:ahLst/>
          <a:cxnLst/>
          <a:rect l="0" t="0" r="0" b="0"/>
          <a:pathLst>
            <a:path>
              <a:moveTo>
                <a:pt x="0" y="0"/>
              </a:moveTo>
              <a:lnTo>
                <a:pt x="0" y="205374"/>
              </a:lnTo>
              <a:lnTo>
                <a:pt x="905979" y="205374"/>
              </a:lnTo>
              <a:lnTo>
                <a:pt x="905979"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70EB41-5822-CD45-814E-B3F89BC1EBCA}">
      <dsp:nvSpPr>
        <dsp:cNvPr id="0" name=""/>
        <dsp:cNvSpPr/>
      </dsp:nvSpPr>
      <dsp:spPr>
        <a:xfrm>
          <a:off x="797368" y="1665388"/>
          <a:ext cx="905979" cy="301369"/>
        </a:xfrm>
        <a:custGeom>
          <a:avLst/>
          <a:gdLst/>
          <a:ahLst/>
          <a:cxnLst/>
          <a:rect l="0" t="0" r="0" b="0"/>
          <a:pathLst>
            <a:path>
              <a:moveTo>
                <a:pt x="905979" y="0"/>
              </a:moveTo>
              <a:lnTo>
                <a:pt x="905979" y="205374"/>
              </a:lnTo>
              <a:lnTo>
                <a:pt x="0" y="205374"/>
              </a:lnTo>
              <a:lnTo>
                <a:pt x="0" y="301369"/>
              </a:lnTo>
            </a:path>
          </a:pathLst>
        </a:custGeom>
        <a:noFill/>
        <a:ln w="1587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663DBC-33BC-204F-8E85-C1046BC116AC}">
      <dsp:nvSpPr>
        <dsp:cNvPr id="0" name=""/>
        <dsp:cNvSpPr/>
      </dsp:nvSpPr>
      <dsp:spPr>
        <a:xfrm>
          <a:off x="1703348" y="706014"/>
          <a:ext cx="1811959" cy="301369"/>
        </a:xfrm>
        <a:custGeom>
          <a:avLst/>
          <a:gdLst/>
          <a:ahLst/>
          <a:cxnLst/>
          <a:rect l="0" t="0" r="0" b="0"/>
          <a:pathLst>
            <a:path>
              <a:moveTo>
                <a:pt x="1811959" y="0"/>
              </a:moveTo>
              <a:lnTo>
                <a:pt x="1811959" y="205374"/>
              </a:lnTo>
              <a:lnTo>
                <a:pt x="0" y="205374"/>
              </a:lnTo>
              <a:lnTo>
                <a:pt x="0" y="301369"/>
              </a:lnTo>
            </a:path>
          </a:pathLst>
        </a:custGeom>
        <a:noFill/>
        <a:ln w="1587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AF35DF-8C14-1D45-8E19-C2146B5F5D4A}">
      <dsp:nvSpPr>
        <dsp:cNvPr id="0" name=""/>
        <dsp:cNvSpPr/>
      </dsp:nvSpPr>
      <dsp:spPr>
        <a:xfrm>
          <a:off x="2268436" y="48010"/>
          <a:ext cx="2493742" cy="658004"/>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96CCA7-8031-234C-A568-FB8AA977482E}">
      <dsp:nvSpPr>
        <dsp:cNvPr id="0" name=""/>
        <dsp:cNvSpPr/>
      </dsp:nvSpPr>
      <dsp:spPr>
        <a:xfrm>
          <a:off x="2383572" y="157389"/>
          <a:ext cx="2493742" cy="6580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Bilingual Education</a:t>
          </a:r>
        </a:p>
      </dsp:txBody>
      <dsp:txXfrm>
        <a:off x="2402844" y="176661"/>
        <a:ext cx="2455198" cy="619460"/>
      </dsp:txXfrm>
    </dsp:sp>
    <dsp:sp modelId="{89A3CA29-DA25-A544-9A5F-1C78FE730549}">
      <dsp:nvSpPr>
        <dsp:cNvPr id="0" name=""/>
        <dsp:cNvSpPr/>
      </dsp:nvSpPr>
      <dsp:spPr>
        <a:xfrm>
          <a:off x="721383"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1EF29D-7F72-DC4E-909D-DFF8B8367B03}">
      <dsp:nvSpPr>
        <dsp:cNvPr id="0" name=""/>
        <dsp:cNvSpPr/>
      </dsp:nvSpPr>
      <dsp:spPr>
        <a:xfrm>
          <a:off x="836519"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Subtractive ( </a:t>
          </a:r>
          <a:r>
            <a:rPr lang="en-US" sz="1800" kern="1200" dirty="0"/>
            <a:t>- )</a:t>
          </a:r>
        </a:p>
      </dsp:txBody>
      <dsp:txXfrm>
        <a:off x="855791" y="1136035"/>
        <a:ext cx="1925386" cy="619460"/>
      </dsp:txXfrm>
    </dsp:sp>
    <dsp:sp modelId="{6F4B88BF-B950-EF45-82B9-A626CE4B3823}">
      <dsp:nvSpPr>
        <dsp:cNvPr id="0" name=""/>
        <dsp:cNvSpPr/>
      </dsp:nvSpPr>
      <dsp:spPr>
        <a:xfrm>
          <a:off x="6525"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1841B5-FAAE-7F45-9ACD-EEEF946BDCF1}">
      <dsp:nvSpPr>
        <dsp:cNvPr id="0" name=""/>
        <dsp:cNvSpPr/>
      </dsp:nvSpPr>
      <dsp:spPr>
        <a:xfrm>
          <a:off x="121661"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Submersion</a:t>
          </a:r>
          <a:endParaRPr lang="en-US" sz="1800" kern="1200" dirty="0"/>
        </a:p>
      </dsp:txBody>
      <dsp:txXfrm>
        <a:off x="140933" y="2095408"/>
        <a:ext cx="1543142" cy="619460"/>
      </dsp:txXfrm>
    </dsp:sp>
    <dsp:sp modelId="{C3675316-7FB2-D84A-B1B4-3A36C747A1CB}">
      <dsp:nvSpPr>
        <dsp:cNvPr id="0" name=""/>
        <dsp:cNvSpPr/>
      </dsp:nvSpPr>
      <dsp:spPr>
        <a:xfrm>
          <a:off x="181848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0FA88C-F571-EB40-8A36-EFB05E9BE68C}">
      <dsp:nvSpPr>
        <dsp:cNvPr id="0" name=""/>
        <dsp:cNvSpPr/>
      </dsp:nvSpPr>
      <dsp:spPr>
        <a:xfrm>
          <a:off x="193362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Early Exit</a:t>
          </a:r>
        </a:p>
      </dsp:txBody>
      <dsp:txXfrm>
        <a:off x="1952892" y="2095408"/>
        <a:ext cx="1543142" cy="619460"/>
      </dsp:txXfrm>
    </dsp:sp>
    <dsp:sp modelId="{C0FEA8F6-AD11-C041-9271-ED0FAFDDD9BF}">
      <dsp:nvSpPr>
        <dsp:cNvPr id="0" name=""/>
        <dsp:cNvSpPr/>
      </dsp:nvSpPr>
      <dsp:spPr>
        <a:xfrm>
          <a:off x="4345302" y="1007383"/>
          <a:ext cx="1963930" cy="658004"/>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C6EB85-80F0-E64B-AEF9-155A220CB256}">
      <dsp:nvSpPr>
        <dsp:cNvPr id="0" name=""/>
        <dsp:cNvSpPr/>
      </dsp:nvSpPr>
      <dsp:spPr>
        <a:xfrm>
          <a:off x="4460438" y="1116763"/>
          <a:ext cx="1963930" cy="658004"/>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Additive (+)</a:t>
          </a:r>
          <a:endParaRPr lang="en-US" sz="1800" kern="1200" dirty="0"/>
        </a:p>
      </dsp:txBody>
      <dsp:txXfrm>
        <a:off x="4479710" y="1136035"/>
        <a:ext cx="1925386" cy="619460"/>
      </dsp:txXfrm>
    </dsp:sp>
    <dsp:sp modelId="{8E24163F-C4E0-D942-A12B-87A5C9668FE4}">
      <dsp:nvSpPr>
        <dsp:cNvPr id="0" name=""/>
        <dsp:cNvSpPr/>
      </dsp:nvSpPr>
      <dsp:spPr>
        <a:xfrm>
          <a:off x="3630444"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72DAE4-5B13-7D43-AE7F-E11CE6D2BE31}">
      <dsp:nvSpPr>
        <dsp:cNvPr id="0" name=""/>
        <dsp:cNvSpPr/>
      </dsp:nvSpPr>
      <dsp:spPr>
        <a:xfrm>
          <a:off x="3745580"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Late Exit</a:t>
          </a:r>
        </a:p>
      </dsp:txBody>
      <dsp:txXfrm>
        <a:off x="3764852" y="2095408"/>
        <a:ext cx="1543142" cy="619460"/>
      </dsp:txXfrm>
    </dsp:sp>
    <dsp:sp modelId="{2E8A3940-A56F-2F47-A9F0-A31408E52759}">
      <dsp:nvSpPr>
        <dsp:cNvPr id="0" name=""/>
        <dsp:cNvSpPr/>
      </dsp:nvSpPr>
      <dsp:spPr>
        <a:xfrm>
          <a:off x="5442403" y="1966757"/>
          <a:ext cx="1581686" cy="658004"/>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FC0172-BFD9-AF4E-A7FF-6E4D0CDBB4E9}">
      <dsp:nvSpPr>
        <dsp:cNvPr id="0" name=""/>
        <dsp:cNvSpPr/>
      </dsp:nvSpPr>
      <dsp:spPr>
        <a:xfrm>
          <a:off x="5557539" y="2076136"/>
          <a:ext cx="1581686" cy="65800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Dual Language</a:t>
          </a:r>
        </a:p>
      </dsp:txBody>
      <dsp:txXfrm>
        <a:off x="5576811" y="2095408"/>
        <a:ext cx="1543142" cy="619460"/>
      </dsp:txXfrm>
    </dsp:sp>
    <dsp:sp modelId="{B13C3CC5-EEBD-854D-9ABD-C0BB8EACC80C}">
      <dsp:nvSpPr>
        <dsp:cNvPr id="0" name=""/>
        <dsp:cNvSpPr/>
      </dsp:nvSpPr>
      <dsp:spPr>
        <a:xfrm>
          <a:off x="4621964"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8D2AD2-91C4-C041-81E5-64017A11F013}">
      <dsp:nvSpPr>
        <dsp:cNvPr id="0" name=""/>
        <dsp:cNvSpPr/>
      </dsp:nvSpPr>
      <dsp:spPr>
        <a:xfrm>
          <a:off x="4737100"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One-Way</a:t>
          </a:r>
        </a:p>
      </dsp:txBody>
      <dsp:txXfrm>
        <a:off x="4756372" y="3054782"/>
        <a:ext cx="1457602" cy="619460"/>
      </dsp:txXfrm>
    </dsp:sp>
    <dsp:sp modelId="{2F64E5EC-4548-A149-8DBC-2B8FF5691379}">
      <dsp:nvSpPr>
        <dsp:cNvPr id="0" name=""/>
        <dsp:cNvSpPr/>
      </dsp:nvSpPr>
      <dsp:spPr>
        <a:xfrm>
          <a:off x="6348383" y="2926131"/>
          <a:ext cx="1496146" cy="65800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67CE2A-63E3-DD4C-A66B-83D72C2F21E2}">
      <dsp:nvSpPr>
        <dsp:cNvPr id="0" name=""/>
        <dsp:cNvSpPr/>
      </dsp:nvSpPr>
      <dsp:spPr>
        <a:xfrm>
          <a:off x="6463519" y="3035510"/>
          <a:ext cx="1496146" cy="6580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Two-Way</a:t>
          </a:r>
        </a:p>
      </dsp:txBody>
      <dsp:txXfrm>
        <a:off x="6482791" y="3054782"/>
        <a:ext cx="1457602" cy="619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2BFD9-6760-0147-ACFD-79560CD7D4F4}">
      <dsp:nvSpPr>
        <dsp:cNvPr id="0" name=""/>
        <dsp:cNvSpPr/>
      </dsp:nvSpPr>
      <dsp:spPr>
        <a:xfrm>
          <a:off x="1286359" y="0"/>
          <a:ext cx="4448013" cy="444801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40DE4-461D-704B-A077-8DFE70FA292E}">
      <dsp:nvSpPr>
        <dsp:cNvPr id="0" name=""/>
        <dsp:cNvSpPr/>
      </dsp:nvSpPr>
      <dsp:spPr>
        <a:xfrm>
          <a:off x="1708920" y="422561"/>
          <a:ext cx="1734725" cy="173472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Early Exit</a:t>
          </a:r>
        </a:p>
      </dsp:txBody>
      <dsp:txXfrm>
        <a:off x="1793602" y="507243"/>
        <a:ext cx="1565361" cy="1565361"/>
      </dsp:txXfrm>
    </dsp:sp>
    <dsp:sp modelId="{9B05474B-3AC3-4D4E-A432-78B59F97683C}">
      <dsp:nvSpPr>
        <dsp:cNvPr id="0" name=""/>
        <dsp:cNvSpPr/>
      </dsp:nvSpPr>
      <dsp:spPr>
        <a:xfrm>
          <a:off x="3577086" y="422561"/>
          <a:ext cx="1734725" cy="173472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Late Exit</a:t>
          </a:r>
        </a:p>
      </dsp:txBody>
      <dsp:txXfrm>
        <a:off x="3661768" y="507243"/>
        <a:ext cx="1565361" cy="1565361"/>
      </dsp:txXfrm>
    </dsp:sp>
    <dsp:sp modelId="{0E1544E4-7DF3-5940-A16D-450D75824260}">
      <dsp:nvSpPr>
        <dsp:cNvPr id="0" name=""/>
        <dsp:cNvSpPr/>
      </dsp:nvSpPr>
      <dsp:spPr>
        <a:xfrm>
          <a:off x="1708920" y="2290726"/>
          <a:ext cx="1734725" cy="173472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One-Way DL</a:t>
          </a:r>
        </a:p>
      </dsp:txBody>
      <dsp:txXfrm>
        <a:off x="1793602" y="2375408"/>
        <a:ext cx="1565361" cy="1565361"/>
      </dsp:txXfrm>
    </dsp:sp>
    <dsp:sp modelId="{83A87DB2-979C-A346-811D-8DE28BCBFAB7}">
      <dsp:nvSpPr>
        <dsp:cNvPr id="0" name=""/>
        <dsp:cNvSpPr/>
      </dsp:nvSpPr>
      <dsp:spPr>
        <a:xfrm>
          <a:off x="3577086" y="2290726"/>
          <a:ext cx="1734725" cy="1734725"/>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Two-Way DL</a:t>
          </a:r>
        </a:p>
      </dsp:txBody>
      <dsp:txXfrm>
        <a:off x="3661768" y="2375408"/>
        <a:ext cx="1565361" cy="15653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2D44-90AE-FD43-AF97-3CBA3F4131FF}">
      <dsp:nvSpPr>
        <dsp:cNvPr id="0" name=""/>
        <dsp:cNvSpPr/>
      </dsp:nvSpPr>
      <dsp:spPr>
        <a:xfrm rot="16200000">
          <a:off x="1604649" y="1370820"/>
          <a:ext cx="2902737" cy="177388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152400" rIns="137160" bIns="152400" numCol="1" spcCol="1270" anchor="t" anchorCtr="0">
          <a:noAutofit/>
        </a:bodyPr>
        <a:lstStyle/>
        <a:p>
          <a:pPr lvl="0" algn="ctr" defTabSz="1066800">
            <a:lnSpc>
              <a:spcPct val="90000"/>
            </a:lnSpc>
            <a:spcBef>
              <a:spcPct val="0"/>
            </a:spcBef>
            <a:spcAft>
              <a:spcPct val="35000"/>
            </a:spcAft>
          </a:pPr>
          <a:r>
            <a:rPr lang="en-US" sz="2400" b="1" kern="1200" dirty="0" smtClean="0"/>
            <a:t>ESL </a:t>
          </a:r>
        </a:p>
        <a:p>
          <a:pPr lvl="0" algn="ctr" defTabSz="1066800">
            <a:lnSpc>
              <a:spcPct val="90000"/>
            </a:lnSpc>
            <a:spcBef>
              <a:spcPct val="0"/>
            </a:spcBef>
            <a:spcAft>
              <a:spcPct val="35000"/>
            </a:spcAft>
          </a:pPr>
          <a:r>
            <a:rPr lang="en-US" sz="2400" b="1" kern="1200" dirty="0" smtClean="0"/>
            <a:t>Content Based</a:t>
          </a:r>
          <a:endParaRPr lang="en-US" sz="2400" b="1" kern="1200" dirty="0"/>
        </a:p>
      </dsp:txBody>
      <dsp:txXfrm rot="5400000">
        <a:off x="2255687" y="893001"/>
        <a:ext cx="1687271" cy="2729519"/>
      </dsp:txXfrm>
    </dsp:sp>
    <dsp:sp modelId="{2D9D9C11-EE24-264E-AB7B-F2F7CF7B7214}">
      <dsp:nvSpPr>
        <dsp:cNvPr id="0" name=""/>
        <dsp:cNvSpPr/>
      </dsp:nvSpPr>
      <dsp:spPr>
        <a:xfrm rot="5400000">
          <a:off x="3459078" y="1370820"/>
          <a:ext cx="2902737" cy="177388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37160" tIns="152400" rIns="91440" bIns="152400" numCol="1" spcCol="1270" anchor="t" anchorCtr="0">
          <a:noAutofit/>
        </a:bodyPr>
        <a:lstStyle/>
        <a:p>
          <a:pPr lvl="0" algn="ctr" defTabSz="1066800">
            <a:lnSpc>
              <a:spcPct val="90000"/>
            </a:lnSpc>
            <a:spcBef>
              <a:spcPct val="0"/>
            </a:spcBef>
            <a:spcAft>
              <a:spcPct val="35000"/>
            </a:spcAft>
          </a:pPr>
          <a:r>
            <a:rPr lang="en-US" sz="2400" b="1" kern="1200" dirty="0" smtClean="0"/>
            <a:t>ESL </a:t>
          </a:r>
        </a:p>
        <a:p>
          <a:pPr lvl="0" algn="ctr" defTabSz="1066800">
            <a:lnSpc>
              <a:spcPct val="90000"/>
            </a:lnSpc>
            <a:spcBef>
              <a:spcPct val="0"/>
            </a:spcBef>
            <a:spcAft>
              <a:spcPct val="35000"/>
            </a:spcAft>
          </a:pPr>
          <a:r>
            <a:rPr lang="en-US" sz="2400" b="1" kern="1200" dirty="0" smtClean="0"/>
            <a:t>Pull-Out</a:t>
          </a:r>
          <a:endParaRPr lang="en-US" sz="2400" b="1" kern="1200" dirty="0"/>
        </a:p>
      </dsp:txBody>
      <dsp:txXfrm rot="-5400000">
        <a:off x="4023507" y="893001"/>
        <a:ext cx="1687271" cy="2729519"/>
      </dsp:txXfrm>
    </dsp:sp>
    <dsp:sp modelId="{E41F2B98-2207-3D47-ADCA-BD180C58C58B}">
      <dsp:nvSpPr>
        <dsp:cNvPr id="0" name=""/>
        <dsp:cNvSpPr/>
      </dsp:nvSpPr>
      <dsp:spPr>
        <a:xfrm>
          <a:off x="3055836" y="0"/>
          <a:ext cx="1854428" cy="185433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8034BE-3DE0-DD4C-98D7-9CAE0DDEDC09}">
      <dsp:nvSpPr>
        <dsp:cNvPr id="0" name=""/>
        <dsp:cNvSpPr/>
      </dsp:nvSpPr>
      <dsp:spPr>
        <a:xfrm rot="10800000">
          <a:off x="3055836" y="2660730"/>
          <a:ext cx="1854428" cy="1854338"/>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E0EB-44EF-374B-878D-AD2547EAE7FE}">
      <dsp:nvSpPr>
        <dsp:cNvPr id="0" name=""/>
        <dsp:cNvSpPr/>
      </dsp:nvSpPr>
      <dsp:spPr>
        <a:xfrm>
          <a:off x="3494"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iy</a:t>
          </a:r>
          <a:r>
            <a:rPr lang="en-US" sz="2000" kern="1200" dirty="0"/>
            <a:t> (</a:t>
          </a:r>
          <a:r>
            <a:rPr lang="en-US" sz="2000" kern="1200" dirty="0" err="1"/>
            <a:t>igual</a:t>
          </a:r>
          <a:r>
            <a:rPr lang="en-US" sz="2000" kern="1200" dirty="0"/>
            <a:t>)</a:t>
          </a:r>
        </a:p>
      </dsp:txBody>
      <dsp:txXfrm>
        <a:off x="31185" y="27691"/>
        <a:ext cx="1357441" cy="890062"/>
      </dsp:txXfrm>
    </dsp:sp>
    <dsp:sp modelId="{565C512F-0A72-C64E-B463-F1F94E37316C}">
      <dsp:nvSpPr>
        <dsp:cNvPr id="0" name=""/>
        <dsp:cNvSpPr/>
      </dsp:nvSpPr>
      <dsp:spPr>
        <a:xfrm>
          <a:off x="1653671"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uw</a:t>
          </a:r>
          <a:r>
            <a:rPr lang="en-US" sz="2000" kern="1200" dirty="0"/>
            <a:t> (</a:t>
          </a:r>
          <a:r>
            <a:rPr lang="en-US" sz="2000" kern="1200" dirty="0" err="1"/>
            <a:t>uva</a:t>
          </a:r>
          <a:r>
            <a:rPr lang="en-US" sz="2000" kern="1200" dirty="0"/>
            <a:t>)</a:t>
          </a:r>
        </a:p>
      </dsp:txBody>
      <dsp:txXfrm>
        <a:off x="1681362" y="27691"/>
        <a:ext cx="1357441" cy="890062"/>
      </dsp:txXfrm>
    </dsp:sp>
    <dsp:sp modelId="{85A97301-6C49-E64C-B3CA-01F4938F71DB}">
      <dsp:nvSpPr>
        <dsp:cNvPr id="0" name=""/>
        <dsp:cNvSpPr/>
      </dsp:nvSpPr>
      <dsp:spPr>
        <a:xfrm>
          <a:off x="3303848" y="0"/>
          <a:ext cx="1412823" cy="945444"/>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endParaRPr lang="en-US" sz="4200" kern="1200" dirty="0"/>
        </a:p>
      </dsp:txBody>
      <dsp:txXfrm>
        <a:off x="3331539" y="27691"/>
        <a:ext cx="1357441" cy="89006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26A67-7904-1146-800D-3C5C2008FDDA}" type="datetimeFigureOut">
              <a:rPr lang="en-US" smtClean="0"/>
              <a:t>5/28/19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F32CAE-A6C0-934A-9487-B7681F3DC5BC}" type="slidenum">
              <a:rPr lang="en-US" smtClean="0"/>
              <a:t>‹#›</a:t>
            </a:fld>
            <a:endParaRPr lang="en-US"/>
          </a:p>
        </p:txBody>
      </p:sp>
    </p:spTree>
    <p:extLst>
      <p:ext uri="{BB962C8B-B14F-4D97-AF65-F5344CB8AC3E}">
        <p14:creationId xmlns:p14="http://schemas.microsoft.com/office/powerpoint/2010/main" val="1747738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5B88DA-2D39-427B-B2BE-652D8F4AF005}" type="slidenum">
              <a:rPr lang="en-US" smtClean="0"/>
              <a:t>7</a:t>
            </a:fld>
            <a:endParaRPr lang="en-US"/>
          </a:p>
        </p:txBody>
      </p:sp>
    </p:spTree>
    <p:extLst>
      <p:ext uri="{BB962C8B-B14F-4D97-AF65-F5344CB8AC3E}">
        <p14:creationId xmlns:p14="http://schemas.microsoft.com/office/powerpoint/2010/main" val="34837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12</a:t>
            </a:fld>
            <a:endParaRPr lang="en-US"/>
          </a:p>
        </p:txBody>
      </p:sp>
    </p:spTree>
    <p:extLst>
      <p:ext uri="{BB962C8B-B14F-4D97-AF65-F5344CB8AC3E}">
        <p14:creationId xmlns:p14="http://schemas.microsoft.com/office/powerpoint/2010/main" val="340896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a:t>
            </a:r>
            <a:r>
              <a:rPr lang="en-US" dirty="0" err="1"/>
              <a:t>mins</a:t>
            </a:r>
            <a:endParaRPr lang="en-US" dirty="0"/>
          </a:p>
        </p:txBody>
      </p:sp>
      <p:sp>
        <p:nvSpPr>
          <p:cNvPr id="4" name="Slide Number Placeholder 3"/>
          <p:cNvSpPr>
            <a:spLocks noGrp="1"/>
          </p:cNvSpPr>
          <p:nvPr>
            <p:ph type="sldNum" sz="quarter" idx="10"/>
          </p:nvPr>
        </p:nvSpPr>
        <p:spPr/>
        <p:txBody>
          <a:bodyPr/>
          <a:lstStyle/>
          <a:p>
            <a:fld id="{C9F32CAE-A6C0-934A-9487-B7681F3DC5BC}" type="slidenum">
              <a:rPr lang="en-US" smtClean="0"/>
              <a:t>23</a:t>
            </a:fld>
            <a:endParaRPr lang="en-US"/>
          </a:p>
        </p:txBody>
      </p:sp>
    </p:spTree>
    <p:extLst>
      <p:ext uri="{BB962C8B-B14F-4D97-AF65-F5344CB8AC3E}">
        <p14:creationId xmlns:p14="http://schemas.microsoft.com/office/powerpoint/2010/main" val="9447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5/28/19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86D93-FCAC-47E0-A2EE-787E62CA814C}" type="datetimeFigureOut">
              <a:rPr lang="en-US" smtClean="0"/>
              <a:t>5/28/19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A879A6-0FD0-4734-A311-86BFCA472E6E}" type="datetimeFigureOut">
              <a:rPr lang="en-US" smtClean="0"/>
              <a:t>5/28/19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969929"/>
            <a:ext cx="6619244"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7"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5/28/19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7" y="973669"/>
            <a:ext cx="6619244"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66218" y="2603504"/>
            <a:ext cx="235640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866218" y="3179768"/>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384544" y="2603503"/>
            <a:ext cx="2360257"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384544" y="3179766"/>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16102" y="2603504"/>
            <a:ext cx="235929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916247" y="3179766"/>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9FE86839-B9D8-4651-8783-F325ECE74E65}" type="datetimeFigureOut">
              <a:rPr lang="en-US" dirty="0"/>
              <a:t>5/28/19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9" y="2370669"/>
            <a:ext cx="6619245" cy="1822515"/>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217"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5/28/19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smtClean="0"/>
              <a:t>5/28/19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5/28/19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smtClean="0"/>
              <a:t>5/28/19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smtClean="0"/>
              <a:t>5/28/19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5/28/19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5/28/19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5/28/19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BE451C3-0FF4-47C4-B829-773ADF60F88C}" type="datetimeFigureOut">
              <a:rPr lang="en-US" smtClean="0"/>
              <a:t>5/28/19</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57F1E4F-1CFF-5643-939E-217C01CDF565}"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 id="2147483689" r:id="rId13"/>
    <p:sldLayoutId id="2147483690" r:id="rId14"/>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mailto:kchapa@esc1.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wmf"/><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wmf"/><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wmf"/><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wmf"/><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wmf"/><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hyperlink" Target="http://www.realfastspanish.com/vocabulary/spanish-cognat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1" Type="http://schemas.microsoft.com/office/2007/relationships/diagramDrawing" Target="../diagrams/drawing10.xml"/><Relationship Id="rId12" Type="http://schemas.openxmlformats.org/officeDocument/2006/relationships/diagramData" Target="../diagrams/data11.xml"/><Relationship Id="rId13" Type="http://schemas.openxmlformats.org/officeDocument/2006/relationships/diagramLayout" Target="../diagrams/layout11.xml"/><Relationship Id="rId14" Type="http://schemas.openxmlformats.org/officeDocument/2006/relationships/diagramQuickStyle" Target="../diagrams/quickStyle11.xml"/><Relationship Id="rId15" Type="http://schemas.openxmlformats.org/officeDocument/2006/relationships/diagramColors" Target="../diagrams/colors11.xml"/><Relationship Id="rId16" Type="http://schemas.microsoft.com/office/2007/relationships/diagramDrawing" Target="../diagrams/drawing11.xml"/><Relationship Id="rId17" Type="http://schemas.openxmlformats.org/officeDocument/2006/relationships/image" Target="../media/image4.png"/><Relationship Id="rId18" Type="http://schemas.openxmlformats.org/officeDocument/2006/relationships/image" Target="../media/image17.png"/><Relationship Id="rId1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diagramData" Target="../diagrams/data9.xml"/><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diagramData" Target="../diagrams/data10.xml"/><Relationship Id="rId8" Type="http://schemas.openxmlformats.org/officeDocument/2006/relationships/diagramLayout" Target="../diagrams/layout10.xml"/><Relationship Id="rId9" Type="http://schemas.openxmlformats.org/officeDocument/2006/relationships/diagramQuickStyle" Target="../diagrams/quickStyle10.xml"/><Relationship Id="rId10" Type="http://schemas.openxmlformats.org/officeDocument/2006/relationships/diagramColors" Target="../diagrams/colors10.xml"/></Relationships>
</file>

<file path=ppt/slides/_rels/slide35.xml.rels><?xml version="1.0" encoding="UTF-8" standalone="yes"?>
<Relationships xmlns="http://schemas.openxmlformats.org/package/2006/relationships"><Relationship Id="rId11" Type="http://schemas.microsoft.com/office/2007/relationships/diagramDrawing" Target="../diagrams/drawing13.xml"/><Relationship Id="rId12" Type="http://schemas.openxmlformats.org/officeDocument/2006/relationships/diagramData" Target="../diagrams/data14.xml"/><Relationship Id="rId13" Type="http://schemas.openxmlformats.org/officeDocument/2006/relationships/diagramLayout" Target="../diagrams/layout14.xml"/><Relationship Id="rId14" Type="http://schemas.openxmlformats.org/officeDocument/2006/relationships/diagramQuickStyle" Target="../diagrams/quickStyle14.xml"/><Relationship Id="rId15" Type="http://schemas.openxmlformats.org/officeDocument/2006/relationships/diagramColors" Target="../diagrams/colors14.xml"/><Relationship Id="rId16" Type="http://schemas.microsoft.com/office/2007/relationships/diagramDrawing" Target="../diagrams/drawing14.xml"/><Relationship Id="rId17" Type="http://schemas.openxmlformats.org/officeDocument/2006/relationships/image" Target="../media/image4.png"/><Relationship Id="rId18" Type="http://schemas.openxmlformats.org/officeDocument/2006/relationships/image" Target="../media/image17.png"/><Relationship Id="rId19"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diagramData" Target="../diagrams/data12.xml"/><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diagramData" Target="../diagrams/data13.xml"/><Relationship Id="rId8" Type="http://schemas.openxmlformats.org/officeDocument/2006/relationships/diagramLayout" Target="../diagrams/layout13.xml"/><Relationship Id="rId9" Type="http://schemas.openxmlformats.org/officeDocument/2006/relationships/diagramQuickStyle" Target="../diagrams/quickStyle13.xml"/><Relationship Id="rId10" Type="http://schemas.openxmlformats.org/officeDocument/2006/relationships/diagramColors" Target="../diagrams/colors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8.emf"/><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g"/><Relationship Id="rId6"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 Id="rId3"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92346" y="2932455"/>
            <a:ext cx="7349658" cy="1524000"/>
          </a:xfrm>
        </p:spPr>
        <p:txBody>
          <a:bodyPr/>
          <a:lstStyle/>
          <a:p>
            <a:r>
              <a:rPr lang="en-US" sz="480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EL Instructional Academy </a:t>
            </a:r>
            <a:r>
              <a:rPr lang="en-US" sz="360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WS# 117542</a:t>
            </a:r>
            <a:endParaRPr lang="en-US" sz="36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6" name="Text Placeholder 5"/>
          <p:cNvSpPr>
            <a:spLocks noGrp="1"/>
          </p:cNvSpPr>
          <p:nvPr>
            <p:ph type="subTitle" idx="1"/>
          </p:nvPr>
        </p:nvSpPr>
        <p:spPr>
          <a:xfrm>
            <a:off x="2279183" y="4531545"/>
            <a:ext cx="6198390" cy="990600"/>
          </a:xfrm>
        </p:spPr>
        <p:txBody>
          <a:bodyPr>
            <a:noAutofit/>
          </a:bodyPr>
          <a:lstStyle/>
          <a:p>
            <a:r>
              <a:rPr lang="en-US" sz="2000" b="1" dirty="0"/>
              <a:t>Karina E. Chapa, M.Ed.</a:t>
            </a:r>
          </a:p>
          <a:p>
            <a:r>
              <a:rPr lang="en-US" sz="1800" dirty="0"/>
              <a:t>Language Proficiency, </a:t>
            </a:r>
            <a:r>
              <a:rPr lang="en-US" sz="1800" dirty="0" err="1"/>
              <a:t>Biliteracy</a:t>
            </a:r>
            <a:r>
              <a:rPr lang="en-US" sz="1800" dirty="0"/>
              <a:t> </a:t>
            </a:r>
            <a:r>
              <a:rPr lang="en-US" sz="1800" dirty="0" smtClean="0"/>
              <a:t>and </a:t>
            </a:r>
            <a:r>
              <a:rPr lang="en-US" sz="1800" dirty="0"/>
              <a:t>Cultural Diversity Director</a:t>
            </a:r>
          </a:p>
          <a:p>
            <a:r>
              <a:rPr lang="en-US" sz="1800" u="sng" dirty="0" smtClean="0">
                <a:hlinkClick r:id="rId2"/>
              </a:rPr>
              <a:t>kchapa@esc1.net</a:t>
            </a:r>
            <a:endParaRPr lang="en-US" sz="1800" u="sng" dirty="0" smtClean="0"/>
          </a:p>
          <a:p>
            <a:r>
              <a:rPr lang="en-US" sz="1800" dirty="0" smtClean="0"/>
              <a:t>@</a:t>
            </a:r>
            <a:r>
              <a:rPr lang="en-US" sz="1800" dirty="0" err="1" smtClean="0"/>
              <a:t>bilingualpride</a:t>
            </a:r>
            <a:r>
              <a:rPr lang="en-US" sz="1800" dirty="0" smtClean="0"/>
              <a:t> @esc1bilingual</a:t>
            </a:r>
            <a:endParaRPr lang="en-US" sz="1800" dirty="0"/>
          </a:p>
        </p:txBody>
      </p:sp>
      <p:pic>
        <p:nvPicPr>
          <p:cNvPr id="8" name="Picture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99163" y="4651593"/>
            <a:ext cx="1234589" cy="1229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5822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The Power of Region One</a:t>
            </a:r>
          </a:p>
        </p:txBody>
      </p:sp>
      <p:graphicFrame>
        <p:nvGraphicFramePr>
          <p:cNvPr id="5" name="Diagram 4"/>
          <p:cNvGraphicFramePr/>
          <p:nvPr>
            <p:extLst>
              <p:ext uri="{D42A27DB-BD31-4B8C-83A1-F6EECF244321}">
                <p14:modId xmlns:p14="http://schemas.microsoft.com/office/powerpoint/2010/main" val="1849719387"/>
              </p:ext>
            </p:extLst>
          </p:nvPr>
        </p:nvGraphicFramePr>
        <p:xfrm>
          <a:off x="1389427" y="708925"/>
          <a:ext cx="6364406" cy="4321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97672" y="4397611"/>
            <a:ext cx="2947916" cy="707886"/>
          </a:xfrm>
          <a:prstGeom prst="rect">
            <a:avLst/>
          </a:prstGeom>
          <a:noFill/>
        </p:spPr>
        <p:txBody>
          <a:bodyPr wrap="square" rtlCol="0">
            <a:spAutoFit/>
          </a:bodyPr>
          <a:lstStyle/>
          <a:p>
            <a:pPr algn="ctr"/>
            <a:r>
              <a:rPr lang="en-US" sz="2000" dirty="0"/>
              <a:t>Region One TODAY</a:t>
            </a:r>
          </a:p>
          <a:p>
            <a:pPr algn="ctr"/>
            <a:r>
              <a:rPr lang="en-US" sz="2000" dirty="0"/>
              <a:t>Texas in 30 Years</a:t>
            </a:r>
          </a:p>
        </p:txBody>
      </p:sp>
      <p:pic>
        <p:nvPicPr>
          <p:cNvPr id="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60024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35257108"/>
              </p:ext>
            </p:extLst>
          </p:nvPr>
        </p:nvGraphicFramePr>
        <p:xfrm>
          <a:off x="1728292" y="1277007"/>
          <a:ext cx="5618439" cy="364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431062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20" y="507142"/>
            <a:ext cx="7517503" cy="427131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8951" y="4572000"/>
            <a:ext cx="7832056" cy="1600200"/>
          </a:xfrm>
        </p:spPr>
        <p:txBody>
          <a:bodyPr>
            <a:normAutofit/>
          </a:bodyPr>
          <a:lstStyle/>
          <a:p>
            <a:r>
              <a:rPr lang="en-US" sz="4800" dirty="0"/>
              <a:t>Second Language Acquisition</a:t>
            </a:r>
          </a:p>
        </p:txBody>
      </p:sp>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229368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78019" y="1592393"/>
            <a:ext cx="3471869" cy="2628015"/>
          </a:xfrm>
        </p:spPr>
        <p:txBody>
          <a:bodyPr>
            <a:normAutofit/>
          </a:bodyPr>
          <a:lstStyle/>
          <a:p>
            <a:r>
              <a:rPr lang="en-US" dirty="0"/>
              <a:t>Today I will </a:t>
            </a:r>
            <a:r>
              <a:rPr lang="en-US" u="sng" dirty="0"/>
              <a:t>analyze</a:t>
            </a:r>
            <a:r>
              <a:rPr lang="en-US" dirty="0"/>
              <a:t> the </a:t>
            </a:r>
            <a:r>
              <a:rPr lang="en-US" b="1" dirty="0"/>
              <a:t>second language acquisition process </a:t>
            </a:r>
            <a:r>
              <a:rPr lang="en-US" dirty="0"/>
              <a:t>and understand its impact in the education of English </a:t>
            </a:r>
            <a:r>
              <a:rPr lang="en-US" dirty="0" smtClean="0"/>
              <a:t>Learners</a:t>
            </a:r>
            <a:r>
              <a:rPr lang="en-US" dirty="0"/>
              <a:t>.</a:t>
            </a:r>
          </a:p>
        </p:txBody>
      </p:sp>
      <p:sp>
        <p:nvSpPr>
          <p:cNvPr id="5" name="Text Placeholder 4"/>
          <p:cNvSpPr>
            <a:spLocks noGrp="1"/>
          </p:cNvSpPr>
          <p:nvPr>
            <p:ph type="body" sz="quarter" idx="3"/>
          </p:nvPr>
        </p:nvSpPr>
        <p:spPr>
          <a:xfrm>
            <a:off x="4667439" y="662976"/>
            <a:ext cx="3238572" cy="576263"/>
          </a:xfrm>
        </p:spPr>
        <p:txBody>
          <a:bodyPr/>
          <a:lstStyle/>
          <a:p>
            <a:r>
              <a:rPr lang="en-US" sz="2800" dirty="0"/>
              <a:t>Language Objective</a:t>
            </a:r>
          </a:p>
        </p:txBody>
      </p:sp>
      <p:sp>
        <p:nvSpPr>
          <p:cNvPr id="6" name="Content Placeholder 5"/>
          <p:cNvSpPr>
            <a:spLocks noGrp="1"/>
          </p:cNvSpPr>
          <p:nvPr>
            <p:ph sz="quarter" idx="4"/>
          </p:nvPr>
        </p:nvSpPr>
        <p:spPr>
          <a:xfrm>
            <a:off x="4656537" y="1574752"/>
            <a:ext cx="3618869" cy="2628015"/>
          </a:xfrm>
        </p:spPr>
        <p:txBody>
          <a:bodyPr>
            <a:noAutofit/>
          </a:bodyPr>
          <a:lstStyle/>
          <a:p>
            <a:r>
              <a:rPr lang="en-US" dirty="0"/>
              <a:t>Today I will </a:t>
            </a:r>
            <a:r>
              <a:rPr lang="en-US" u="sng" dirty="0"/>
              <a:t>discuss</a:t>
            </a:r>
            <a:r>
              <a:rPr lang="en-US" dirty="0"/>
              <a:t> with my peers the </a:t>
            </a:r>
            <a:r>
              <a:rPr lang="en-US" b="1" dirty="0"/>
              <a:t>second language acquisition process</a:t>
            </a:r>
            <a:r>
              <a:rPr lang="en-US" dirty="0"/>
              <a:t> and I will share orally and in writing my individual language profile.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431781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12076">
            <a:off x="2803558" y="2551177"/>
            <a:ext cx="3649663"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rot="20682743">
            <a:off x="2974793" y="1421917"/>
            <a:ext cx="2723679" cy="1107996"/>
          </a:xfrm>
          <a:prstGeom prst="rect">
            <a:avLst/>
          </a:prstGeom>
          <a:noFill/>
        </p:spPr>
        <p:txBody>
          <a:bodyPr>
            <a:spAutoFit/>
          </a:bodyPr>
          <a:lstStyle/>
          <a:p>
            <a:pPr algn="ctr" eaLnBrk="1" hangingPunct="1">
              <a:spcBef>
                <a:spcPct val="50000"/>
              </a:spcBef>
              <a:buFont typeface="Wingdings" panose="05000000000000000000" pitchFamily="2" charset="2"/>
              <a:buNone/>
              <a:defRPr/>
            </a:pPr>
            <a:r>
              <a:rPr lang="en-US" sz="66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MS PGothic" panose="020B0600070205080204" pitchFamily="34" charset="-128"/>
                <a:cs typeface="+mn-cs"/>
              </a:rPr>
              <a:t>Let’s</a:t>
            </a:r>
          </a:p>
        </p:txBody>
      </p:sp>
      <p:sp>
        <p:nvSpPr>
          <p:cNvPr id="27662" name="TextBox 3"/>
          <p:cNvSpPr txBox="1">
            <a:spLocks noChangeArrowheads="1"/>
          </p:cNvSpPr>
          <p:nvPr/>
        </p:nvSpPr>
        <p:spPr bwMode="auto">
          <a:xfrm rot="20690054">
            <a:off x="4128039" y="3670820"/>
            <a:ext cx="2019300"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500">
                <a:solidFill>
                  <a:srgbClr val="6666FF"/>
                </a:solidFill>
                <a:latin typeface="Arial" charset="0"/>
                <a:ea typeface="MS PGothic" charset="0"/>
                <a:cs typeface="MS PGothic" charset="0"/>
              </a:defRPr>
            </a:lvl1pPr>
            <a:lvl2pPr marL="742950" indent="-285750">
              <a:defRPr sz="2500">
                <a:solidFill>
                  <a:srgbClr val="6666FF"/>
                </a:solidFill>
                <a:latin typeface="Arial" charset="0"/>
                <a:ea typeface="MS PGothic" charset="0"/>
                <a:cs typeface="MS PGothic" charset="0"/>
              </a:defRPr>
            </a:lvl2pPr>
            <a:lvl3pPr marL="1143000" indent="-228600">
              <a:defRPr sz="2500">
                <a:solidFill>
                  <a:srgbClr val="6666FF"/>
                </a:solidFill>
                <a:latin typeface="Arial" charset="0"/>
                <a:ea typeface="MS PGothic" charset="0"/>
                <a:cs typeface="MS PGothic" charset="0"/>
              </a:defRPr>
            </a:lvl3pPr>
            <a:lvl4pPr marL="1600200" indent="-228600">
              <a:defRPr sz="2500">
                <a:solidFill>
                  <a:srgbClr val="6666FF"/>
                </a:solidFill>
                <a:latin typeface="Arial" charset="0"/>
                <a:ea typeface="MS PGothic" charset="0"/>
                <a:cs typeface="MS PGothic" charset="0"/>
              </a:defRPr>
            </a:lvl4pPr>
            <a:lvl5pPr marL="2057400" indent="-228600">
              <a:defRPr sz="2500">
                <a:solidFill>
                  <a:srgbClr val="6666FF"/>
                </a:solidFill>
                <a:latin typeface="Arial" charset="0"/>
                <a:ea typeface="MS PGothic" charset="0"/>
                <a:cs typeface="MS PGothic" charset="0"/>
              </a:defRPr>
            </a:lvl5pPr>
            <a:lvl6pPr marL="2514600" indent="-228600" eaLnBrk="0" fontAlgn="base" hangingPunct="0">
              <a:spcBef>
                <a:spcPct val="0"/>
              </a:spcBef>
              <a:spcAft>
                <a:spcPct val="0"/>
              </a:spcAft>
              <a:defRPr sz="2500">
                <a:solidFill>
                  <a:srgbClr val="6666FF"/>
                </a:solidFill>
                <a:latin typeface="Arial" charset="0"/>
                <a:ea typeface="MS PGothic" charset="0"/>
                <a:cs typeface="MS PGothic" charset="0"/>
              </a:defRPr>
            </a:lvl6pPr>
            <a:lvl7pPr marL="2971800" indent="-228600" eaLnBrk="0" fontAlgn="base" hangingPunct="0">
              <a:spcBef>
                <a:spcPct val="0"/>
              </a:spcBef>
              <a:spcAft>
                <a:spcPct val="0"/>
              </a:spcAft>
              <a:defRPr sz="2500">
                <a:solidFill>
                  <a:srgbClr val="6666FF"/>
                </a:solidFill>
                <a:latin typeface="Arial" charset="0"/>
                <a:ea typeface="MS PGothic" charset="0"/>
                <a:cs typeface="MS PGothic" charset="0"/>
              </a:defRPr>
            </a:lvl7pPr>
            <a:lvl8pPr marL="3429000" indent="-228600" eaLnBrk="0" fontAlgn="base" hangingPunct="0">
              <a:spcBef>
                <a:spcPct val="0"/>
              </a:spcBef>
              <a:spcAft>
                <a:spcPct val="0"/>
              </a:spcAft>
              <a:defRPr sz="2500">
                <a:solidFill>
                  <a:srgbClr val="6666FF"/>
                </a:solidFill>
                <a:latin typeface="Arial" charset="0"/>
                <a:ea typeface="MS PGothic" charset="0"/>
                <a:cs typeface="MS PGothic" charset="0"/>
              </a:defRPr>
            </a:lvl8pPr>
            <a:lvl9pPr marL="3886200" indent="-228600" eaLnBrk="0" fontAlgn="base" hangingPunct="0">
              <a:spcBef>
                <a:spcPct val="0"/>
              </a:spcBef>
              <a:spcAft>
                <a:spcPct val="0"/>
              </a:spcAft>
              <a:defRPr sz="2500">
                <a:solidFill>
                  <a:srgbClr val="6666FF"/>
                </a:solidFill>
                <a:latin typeface="Arial" charset="0"/>
                <a:ea typeface="MS PGothic" charset="0"/>
                <a:cs typeface="MS PGothic" charset="0"/>
              </a:defRPr>
            </a:lvl9pPr>
          </a:lstStyle>
          <a:p>
            <a:pPr eaLnBrk="1" hangingPunct="1">
              <a:spcBef>
                <a:spcPct val="50000"/>
              </a:spcBef>
              <a:buFont typeface="Wingdings" charset="0"/>
              <a:buNone/>
            </a:pPr>
            <a:r>
              <a:rPr lang="en-US" b="1" dirty="0" err="1">
                <a:solidFill>
                  <a:srgbClr val="000000"/>
                </a:solidFill>
              </a:rPr>
              <a:t>kahoot.it</a:t>
            </a:r>
            <a:endParaRPr lang="en-US" b="1" dirty="0">
              <a:solidFill>
                <a:srgbClr val="000000"/>
              </a:solidFill>
            </a:endParaRPr>
          </a:p>
        </p:txBody>
      </p:sp>
      <p:sp>
        <p:nvSpPr>
          <p:cNvPr id="2" name="Title 1"/>
          <p:cNvSpPr>
            <a:spLocks noGrp="1"/>
          </p:cNvSpPr>
          <p:nvPr>
            <p:ph type="title"/>
          </p:nvPr>
        </p:nvSpPr>
        <p:spPr/>
        <p:txBody>
          <a:bodyPr/>
          <a:lstStyle/>
          <a:p>
            <a:r>
              <a:rPr lang="en-US" dirty="0"/>
              <a:t>SLA Anticipation Guide</a:t>
            </a:r>
          </a:p>
        </p:txBody>
      </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499117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Power</a:t>
            </a:r>
          </a:p>
        </p:txBody>
      </p:sp>
      <p:sp>
        <p:nvSpPr>
          <p:cNvPr id="3" name="Content Placeholder 2"/>
          <p:cNvSpPr>
            <a:spLocks noGrp="1"/>
          </p:cNvSpPr>
          <p:nvPr>
            <p:ph sz="half" idx="1"/>
          </p:nvPr>
        </p:nvSpPr>
        <p:spPr>
          <a:xfrm>
            <a:off x="5632995" y="1122829"/>
            <a:ext cx="2801031" cy="3407809"/>
          </a:xfrm>
        </p:spPr>
        <p:txBody>
          <a:bodyPr>
            <a:noAutofit/>
          </a:bodyPr>
          <a:lstStyle/>
          <a:p>
            <a:pPr marL="0" indent="0">
              <a:buNone/>
            </a:pPr>
            <a:r>
              <a:rPr lang="en-US" sz="2400" dirty="0"/>
              <a:t>“Language stands at the center of the many interdependent </a:t>
            </a:r>
            <a:r>
              <a:rPr lang="en-US" sz="2400" b="1" dirty="0"/>
              <a:t>cognitive, affective, and social </a:t>
            </a:r>
            <a:r>
              <a:rPr lang="en-US" sz="2400" dirty="0"/>
              <a:t>factors that shape learning”.</a:t>
            </a:r>
          </a:p>
          <a:p>
            <a:pPr marL="0" indent="0" algn="ctr">
              <a:buNone/>
            </a:pPr>
            <a:r>
              <a:rPr lang="en-US" sz="2400" i="1" dirty="0"/>
              <a:t>David Corson, 1999</a:t>
            </a:r>
          </a:p>
        </p:txBody>
      </p:sp>
      <p:grpSp>
        <p:nvGrpSpPr>
          <p:cNvPr id="10" name="Group 9"/>
          <p:cNvGrpSpPr/>
          <p:nvPr/>
        </p:nvGrpSpPr>
        <p:grpSpPr>
          <a:xfrm>
            <a:off x="423817" y="848737"/>
            <a:ext cx="4698260" cy="3955991"/>
            <a:chOff x="5580327" y="2358803"/>
            <a:chExt cx="6781800" cy="4267200"/>
          </a:xfrm>
        </p:grpSpPr>
        <p:graphicFrame>
          <p:nvGraphicFramePr>
            <p:cNvPr id="5" name="Content Placeholder 11"/>
            <p:cNvGraphicFramePr>
              <a:graphicFrameLocks/>
            </p:cNvGraphicFramePr>
            <p:nvPr>
              <p:extLst>
                <p:ext uri="{D42A27DB-BD31-4B8C-83A1-F6EECF244321}">
                  <p14:modId xmlns:p14="http://schemas.microsoft.com/office/powerpoint/2010/main" val="1504053005"/>
                </p:ext>
              </p:extLst>
            </p:nvPr>
          </p:nvGraphicFramePr>
          <p:xfrm>
            <a:off x="5580327" y="2358803"/>
            <a:ext cx="6781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798754" y="3803818"/>
              <a:ext cx="2302419" cy="1095563"/>
            </a:xfrm>
            <a:prstGeom prst="rect">
              <a:avLst/>
            </a:prstGeom>
            <a:noFill/>
          </p:spPr>
          <p:txBody>
            <a:bodyPr wrap="none">
              <a:spAutoFit/>
            </a:bodyPr>
            <a:lstStyle/>
            <a:p>
              <a:pPr algn="ctr" fontAlgn="auto">
                <a:spcBef>
                  <a:spcPts val="0"/>
                </a:spcBef>
                <a:spcAft>
                  <a:spcPts val="0"/>
                </a:spcAft>
                <a:defRPr/>
              </a:pPr>
              <a:r>
                <a:rPr lang="en-US" sz="2000" b="1" dirty="0">
                  <a:solidFill>
                    <a:schemeClr val="accent1">
                      <a:lumMod val="75000"/>
                    </a:schemeClr>
                  </a:solidFill>
                  <a:latin typeface="+mn-lt"/>
                  <a:ea typeface="+mn-ea"/>
                </a:rPr>
                <a:t>LANGUAGE</a:t>
              </a:r>
            </a:p>
            <a:p>
              <a:pPr algn="ctr" fontAlgn="auto">
                <a:spcBef>
                  <a:spcPts val="0"/>
                </a:spcBef>
                <a:spcAft>
                  <a:spcPts val="0"/>
                </a:spcAft>
                <a:defRPr/>
              </a:pPr>
              <a:r>
                <a:rPr lang="en-US" sz="2000" b="1" dirty="0">
                  <a:solidFill>
                    <a:schemeClr val="accent1">
                      <a:lumMod val="75000"/>
                    </a:schemeClr>
                  </a:solidFill>
                  <a:latin typeface="+mn-lt"/>
                  <a:ea typeface="+mn-ea"/>
                </a:rPr>
                <a:t>=</a:t>
              </a:r>
            </a:p>
            <a:p>
              <a:pPr algn="ctr" fontAlgn="auto">
                <a:spcBef>
                  <a:spcPts val="0"/>
                </a:spcBef>
                <a:spcAft>
                  <a:spcPts val="0"/>
                </a:spcAft>
                <a:defRPr/>
              </a:pPr>
              <a:r>
                <a:rPr lang="en-US" sz="2000" b="1" dirty="0">
                  <a:solidFill>
                    <a:schemeClr val="accent1">
                      <a:lumMod val="75000"/>
                    </a:schemeClr>
                  </a:solidFill>
                  <a:latin typeface="+mn-lt"/>
                  <a:ea typeface="+mn-ea"/>
                </a:rPr>
                <a:t>IDENTITY</a:t>
              </a:r>
            </a:p>
          </p:txBody>
        </p:sp>
      </p:grpSp>
      <p:sp>
        <p:nvSpPr>
          <p:cNvPr id="11" name="TextBox 10"/>
          <p:cNvSpPr txBox="1"/>
          <p:nvPr/>
        </p:nvSpPr>
        <p:spPr>
          <a:xfrm>
            <a:off x="6892261" y="5815387"/>
            <a:ext cx="1456148" cy="307777"/>
          </a:xfrm>
          <a:prstGeom prst="rect">
            <a:avLst/>
          </a:prstGeom>
          <a:noFill/>
        </p:spPr>
        <p:txBody>
          <a:bodyPr wrap="none" rtlCol="0">
            <a:spAutoFit/>
          </a:bodyPr>
          <a:lstStyle/>
          <a:p>
            <a:pPr algn="r"/>
            <a:r>
              <a:rPr lang="en-US" sz="1400" dirty="0"/>
              <a:t>3-Step Interview</a:t>
            </a:r>
          </a:p>
        </p:txBody>
      </p:sp>
      <p:pic>
        <p:nvPicPr>
          <p:cNvPr id="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412700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694967" y="5569223"/>
            <a:ext cx="6619244" cy="566739"/>
          </a:xfrm>
        </p:spPr>
        <p:txBody>
          <a:bodyPr>
            <a:noAutofit/>
          </a:bodyPr>
          <a:lstStyle/>
          <a:p>
            <a:r>
              <a:rPr lang="en-US" sz="4800" dirty="0"/>
              <a:t>The Iceberg Theory</a:t>
            </a:r>
          </a:p>
        </p:txBody>
      </p:sp>
      <p:sp>
        <p:nvSpPr>
          <p:cNvPr id="20" name="Text Placeholder 19"/>
          <p:cNvSpPr>
            <a:spLocks noGrp="1"/>
          </p:cNvSpPr>
          <p:nvPr>
            <p:ph type="body" sz="half" idx="2"/>
          </p:nvPr>
        </p:nvSpPr>
        <p:spPr>
          <a:xfrm>
            <a:off x="694965" y="6135959"/>
            <a:ext cx="6619244" cy="493712"/>
          </a:xfrm>
        </p:spPr>
        <p:txBody>
          <a:bodyPr>
            <a:normAutofit/>
          </a:bodyPr>
          <a:lstStyle/>
          <a:p>
            <a:r>
              <a:rPr lang="en-US" sz="1600" i="1" dirty="0">
                <a:solidFill>
                  <a:srgbClr val="000000"/>
                </a:solidFill>
              </a:rPr>
              <a:t>J. Cummins, 1981</a:t>
            </a:r>
          </a:p>
        </p:txBody>
      </p:sp>
      <p:grpSp>
        <p:nvGrpSpPr>
          <p:cNvPr id="36" name="Group 35"/>
          <p:cNvGrpSpPr/>
          <p:nvPr/>
        </p:nvGrpSpPr>
        <p:grpSpPr>
          <a:xfrm>
            <a:off x="471730" y="856440"/>
            <a:ext cx="8225260" cy="4095693"/>
            <a:chOff x="1155858" y="228600"/>
            <a:chExt cx="8763930" cy="4095693"/>
          </a:xfrm>
        </p:grpSpPr>
        <p:sp>
          <p:nvSpPr>
            <p:cNvPr id="22" name="Freeform 5"/>
            <p:cNvSpPr>
              <a:spLocks/>
            </p:cNvSpPr>
            <p:nvPr/>
          </p:nvSpPr>
          <p:spPr bwMode="auto">
            <a:xfrm>
              <a:off x="2201836" y="2620981"/>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2482" y="228600"/>
              <a:ext cx="6270853" cy="3343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24" name="Freeform 7"/>
            <p:cNvSpPr>
              <a:spLocks/>
            </p:cNvSpPr>
            <p:nvPr/>
          </p:nvSpPr>
          <p:spPr bwMode="auto">
            <a:xfrm>
              <a:off x="2259895" y="2620983"/>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5" name="Freeform 8"/>
            <p:cNvSpPr>
              <a:spLocks/>
            </p:cNvSpPr>
            <p:nvPr/>
          </p:nvSpPr>
          <p:spPr bwMode="auto">
            <a:xfrm flipH="1">
              <a:off x="7699901" y="2285229"/>
              <a:ext cx="1018127" cy="1640284"/>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6" name="Freeform 9"/>
            <p:cNvSpPr>
              <a:spLocks/>
            </p:cNvSpPr>
            <p:nvPr/>
          </p:nvSpPr>
          <p:spPr bwMode="auto">
            <a:xfrm flipH="1">
              <a:off x="7671326" y="2315389"/>
              <a:ext cx="1018127" cy="1640286"/>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7" name="Text Box 10"/>
            <p:cNvSpPr txBox="1">
              <a:spLocks noChangeArrowheads="1"/>
            </p:cNvSpPr>
            <p:nvPr/>
          </p:nvSpPr>
          <p:spPr bwMode="auto">
            <a:xfrm>
              <a:off x="4398067" y="721135"/>
              <a:ext cx="230978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B</a:t>
              </a:r>
              <a:r>
                <a:rPr lang="en-US" dirty="0">
                  <a:solidFill>
                    <a:schemeClr val="tx2"/>
                  </a:solidFill>
                  <a:latin typeface="+mn-lt"/>
                </a:rPr>
                <a:t>asic           </a:t>
              </a:r>
              <a:r>
                <a:rPr lang="en-US" u="sng" dirty="0">
                  <a:solidFill>
                    <a:schemeClr val="tx2"/>
                  </a:solidFill>
                  <a:latin typeface="+mn-lt"/>
                </a:rPr>
                <a:t>I</a:t>
              </a:r>
              <a:r>
                <a:rPr lang="en-US" dirty="0">
                  <a:solidFill>
                    <a:schemeClr val="tx2"/>
                  </a:solidFill>
                  <a:latin typeface="+mn-lt"/>
                </a:rPr>
                <a:t>nterpersonal </a:t>
              </a:r>
              <a:r>
                <a:rPr lang="en-US" u="sng" dirty="0">
                  <a:solidFill>
                    <a:schemeClr val="tx2"/>
                  </a:solidFill>
                  <a:latin typeface="+mn-lt"/>
                </a:rPr>
                <a:t>C</a:t>
              </a:r>
              <a:r>
                <a:rPr lang="en-US" dirty="0">
                  <a:solidFill>
                    <a:schemeClr val="tx2"/>
                  </a:solidFill>
                  <a:latin typeface="+mn-lt"/>
                </a:rPr>
                <a:t>ommunication </a:t>
              </a:r>
              <a:r>
                <a:rPr lang="en-US" u="sng" dirty="0">
                  <a:solidFill>
                    <a:schemeClr val="tx2"/>
                  </a:solidFill>
                  <a:latin typeface="+mn-lt"/>
                </a:rPr>
                <a:t>S</a:t>
              </a:r>
              <a:r>
                <a:rPr lang="en-US" dirty="0">
                  <a:solidFill>
                    <a:schemeClr val="tx2"/>
                  </a:solidFill>
                  <a:latin typeface="+mn-lt"/>
                </a:rPr>
                <a:t>kills</a:t>
              </a:r>
            </a:p>
          </p:txBody>
        </p:sp>
        <p:sp>
          <p:nvSpPr>
            <p:cNvPr id="28" name="Line 12"/>
            <p:cNvSpPr>
              <a:spLocks noChangeShapeType="1"/>
            </p:cNvSpPr>
            <p:nvPr/>
          </p:nvSpPr>
          <p:spPr bwMode="auto">
            <a:xfrm flipH="1">
              <a:off x="7587750" y="2317379"/>
              <a:ext cx="1215674"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13"/>
            <p:cNvSpPr>
              <a:spLocks noChangeShapeType="1"/>
            </p:cNvSpPr>
            <p:nvPr/>
          </p:nvSpPr>
          <p:spPr bwMode="auto">
            <a:xfrm flipH="1">
              <a:off x="2737258" y="2240264"/>
              <a:ext cx="667754" cy="0"/>
            </a:xfrm>
            <a:prstGeom prst="line">
              <a:avLst/>
            </a:prstGeom>
            <a:noFill/>
            <a:ln w="222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Text Box 10"/>
            <p:cNvSpPr txBox="1">
              <a:spLocks noChangeArrowheads="1"/>
            </p:cNvSpPr>
            <p:nvPr/>
          </p:nvSpPr>
          <p:spPr bwMode="auto">
            <a:xfrm>
              <a:off x="2906609" y="3677962"/>
              <a:ext cx="566672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u="sng" dirty="0">
                  <a:solidFill>
                    <a:schemeClr val="tx2"/>
                  </a:solidFill>
                  <a:latin typeface="+mn-lt"/>
                </a:rPr>
                <a:t>C</a:t>
              </a:r>
              <a:r>
                <a:rPr lang="en-US" dirty="0">
                  <a:solidFill>
                    <a:schemeClr val="tx2"/>
                  </a:solidFill>
                  <a:latin typeface="+mn-lt"/>
                </a:rPr>
                <a:t>ognitive </a:t>
              </a:r>
              <a:r>
                <a:rPr lang="en-US" u="sng" dirty="0">
                  <a:solidFill>
                    <a:schemeClr val="tx2"/>
                  </a:solidFill>
                  <a:latin typeface="+mn-lt"/>
                </a:rPr>
                <a:t>A</a:t>
              </a:r>
              <a:r>
                <a:rPr lang="en-US" dirty="0">
                  <a:solidFill>
                    <a:schemeClr val="tx2"/>
                  </a:solidFill>
                  <a:latin typeface="+mn-lt"/>
                </a:rPr>
                <a:t>cademic </a:t>
              </a:r>
              <a:r>
                <a:rPr lang="en-US" u="sng" dirty="0">
                  <a:solidFill>
                    <a:schemeClr val="tx2"/>
                  </a:solidFill>
                  <a:latin typeface="+mn-lt"/>
                </a:rPr>
                <a:t>L</a:t>
              </a:r>
              <a:r>
                <a:rPr lang="en-US" dirty="0">
                  <a:solidFill>
                    <a:schemeClr val="tx2"/>
                  </a:solidFill>
                  <a:latin typeface="+mn-lt"/>
                </a:rPr>
                <a:t>anguage </a:t>
              </a:r>
              <a:r>
                <a:rPr lang="en-US" u="sng" dirty="0">
                  <a:solidFill>
                    <a:schemeClr val="tx2"/>
                  </a:solidFill>
                  <a:latin typeface="+mn-lt"/>
                </a:rPr>
                <a:t>P</a:t>
              </a:r>
              <a:r>
                <a:rPr lang="en-US" dirty="0">
                  <a:solidFill>
                    <a:schemeClr val="tx2"/>
                  </a:solidFill>
                  <a:latin typeface="+mn-lt"/>
                </a:rPr>
                <a:t>roficiency</a:t>
              </a:r>
            </a:p>
          </p:txBody>
        </p:sp>
        <p:sp>
          <p:nvSpPr>
            <p:cNvPr id="31" name="Text Box 10"/>
            <p:cNvSpPr txBox="1">
              <a:spLocks noChangeArrowheads="1"/>
            </p:cNvSpPr>
            <p:nvPr/>
          </p:nvSpPr>
          <p:spPr bwMode="auto">
            <a:xfrm>
              <a:off x="7475211" y="1061067"/>
              <a:ext cx="13540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1-3 years</a:t>
              </a:r>
            </a:p>
          </p:txBody>
        </p:sp>
        <p:sp>
          <p:nvSpPr>
            <p:cNvPr id="32" name="Text Box 10"/>
            <p:cNvSpPr txBox="1">
              <a:spLocks noChangeArrowheads="1"/>
            </p:cNvSpPr>
            <p:nvPr/>
          </p:nvSpPr>
          <p:spPr bwMode="auto">
            <a:xfrm>
              <a:off x="8565752" y="2738118"/>
              <a:ext cx="135403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b="1" dirty="0">
                  <a:solidFill>
                    <a:srgbClr val="75367A"/>
                  </a:solidFill>
                  <a:latin typeface="+mn-lt"/>
                </a:rPr>
                <a:t>5-7 years</a:t>
              </a:r>
            </a:p>
          </p:txBody>
        </p:sp>
        <p:sp>
          <p:nvSpPr>
            <p:cNvPr id="34" name="Text Box 10"/>
            <p:cNvSpPr txBox="1">
              <a:spLocks noChangeArrowheads="1"/>
            </p:cNvSpPr>
            <p:nvPr/>
          </p:nvSpPr>
          <p:spPr bwMode="auto">
            <a:xfrm>
              <a:off x="2439734" y="936584"/>
              <a:ext cx="13540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BICS</a:t>
              </a:r>
            </a:p>
          </p:txBody>
        </p:sp>
        <p:sp>
          <p:nvSpPr>
            <p:cNvPr id="35" name="Text Box 10"/>
            <p:cNvSpPr txBox="1">
              <a:spLocks noChangeArrowheads="1"/>
            </p:cNvSpPr>
            <p:nvPr/>
          </p:nvSpPr>
          <p:spPr bwMode="auto">
            <a:xfrm>
              <a:off x="1155858" y="2647856"/>
              <a:ext cx="13540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400" b="1" dirty="0">
                  <a:solidFill>
                    <a:srgbClr val="75367A"/>
                  </a:solidFill>
                  <a:latin typeface="+mn-lt"/>
                </a:rPr>
                <a:t>CALP</a:t>
              </a:r>
            </a:p>
          </p:txBody>
        </p:sp>
      </p:grpSp>
      <p:pic>
        <p:nvPicPr>
          <p:cNvPr id="1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430047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08" y="5569224"/>
            <a:ext cx="6619244" cy="566739"/>
          </a:xfrm>
        </p:spPr>
        <p:txBody>
          <a:bodyPr>
            <a:noAutofit/>
          </a:bodyPr>
          <a:lstStyle/>
          <a:p>
            <a:r>
              <a:rPr lang="en-US" sz="4800" dirty="0"/>
              <a:t>Double Iceberg Theory</a:t>
            </a:r>
          </a:p>
        </p:txBody>
      </p:sp>
      <p:sp>
        <p:nvSpPr>
          <p:cNvPr id="4" name="Text Placeholder 3"/>
          <p:cNvSpPr>
            <a:spLocks noGrp="1"/>
          </p:cNvSpPr>
          <p:nvPr>
            <p:ph type="body" sz="half" idx="2"/>
          </p:nvPr>
        </p:nvSpPr>
        <p:spPr>
          <a:xfrm>
            <a:off x="723506" y="6135960"/>
            <a:ext cx="6619244" cy="493712"/>
          </a:xfrm>
        </p:spPr>
        <p:txBody>
          <a:bodyPr>
            <a:normAutofit/>
          </a:bodyPr>
          <a:lstStyle/>
          <a:p>
            <a:r>
              <a:rPr lang="en-US" sz="1600" i="1" dirty="0">
                <a:solidFill>
                  <a:srgbClr val="000000"/>
                </a:solidFill>
              </a:rPr>
              <a:t>J. Cummins, 1981</a:t>
            </a:r>
          </a:p>
        </p:txBody>
      </p:sp>
      <p:grpSp>
        <p:nvGrpSpPr>
          <p:cNvPr id="18" name="Group 17"/>
          <p:cNvGrpSpPr/>
          <p:nvPr/>
        </p:nvGrpSpPr>
        <p:grpSpPr>
          <a:xfrm>
            <a:off x="670522" y="898230"/>
            <a:ext cx="7790735" cy="4215297"/>
            <a:chOff x="1350206" y="502576"/>
            <a:chExt cx="8412956" cy="4215296"/>
          </a:xfrm>
        </p:grpSpPr>
        <p:sp>
          <p:nvSpPr>
            <p:cNvPr id="5" name="Freeform 6"/>
            <p:cNvSpPr>
              <a:spLocks/>
            </p:cNvSpPr>
            <p:nvPr/>
          </p:nvSpPr>
          <p:spPr bwMode="auto">
            <a:xfrm>
              <a:off x="8602699" y="240532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6" name="Freeform 7"/>
            <p:cNvSpPr>
              <a:spLocks/>
            </p:cNvSpPr>
            <p:nvPr/>
          </p:nvSpPr>
          <p:spPr bwMode="auto">
            <a:xfrm>
              <a:off x="1798674" y="264185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75908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8" name="Freeform 9"/>
            <p:cNvSpPr>
              <a:spLocks/>
            </p:cNvSpPr>
            <p:nvPr/>
          </p:nvSpPr>
          <p:spPr bwMode="auto">
            <a:xfrm>
              <a:off x="1770099" y="267202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 name="Line 10"/>
            <p:cNvSpPr>
              <a:spLocks noChangeShapeType="1"/>
            </p:cNvSpPr>
            <p:nvPr/>
          </p:nvSpPr>
          <p:spPr bwMode="auto">
            <a:xfrm flipH="1">
              <a:off x="2027274" y="2405321"/>
              <a:ext cx="4365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0" name="Line 11"/>
            <p:cNvSpPr>
              <a:spLocks noChangeShapeType="1"/>
            </p:cNvSpPr>
            <p:nvPr/>
          </p:nvSpPr>
          <p:spPr bwMode="auto">
            <a:xfrm>
              <a:off x="5080037" y="2538671"/>
              <a:ext cx="141763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75908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2" name="Freeform 13"/>
            <p:cNvSpPr>
              <a:spLocks/>
            </p:cNvSpPr>
            <p:nvPr/>
          </p:nvSpPr>
          <p:spPr bwMode="auto">
            <a:xfrm>
              <a:off x="8602699" y="238150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3" name="Line 14"/>
            <p:cNvSpPr>
              <a:spLocks noChangeShapeType="1"/>
            </p:cNvSpPr>
            <p:nvPr/>
          </p:nvSpPr>
          <p:spPr bwMode="auto">
            <a:xfrm flipH="1">
              <a:off x="4519649" y="2779971"/>
              <a:ext cx="7413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4" name="Line 15"/>
            <p:cNvSpPr>
              <a:spLocks noChangeShapeType="1"/>
            </p:cNvSpPr>
            <p:nvPr/>
          </p:nvSpPr>
          <p:spPr bwMode="auto">
            <a:xfrm>
              <a:off x="8651912" y="2341821"/>
              <a:ext cx="46196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5" name="Text Box 16"/>
            <p:cNvSpPr txBox="1">
              <a:spLocks noChangeArrowheads="1"/>
            </p:cNvSpPr>
            <p:nvPr/>
          </p:nvSpPr>
          <p:spPr bwMode="auto">
            <a:xfrm>
              <a:off x="7859085" y="502576"/>
              <a:ext cx="18018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          1-3 years</a:t>
              </a:r>
            </a:p>
          </p:txBody>
        </p:sp>
        <p:sp>
          <p:nvSpPr>
            <p:cNvPr id="16" name="Text Box 17"/>
            <p:cNvSpPr txBox="1">
              <a:spLocks noChangeArrowheads="1"/>
            </p:cNvSpPr>
            <p:nvPr/>
          </p:nvSpPr>
          <p:spPr bwMode="auto">
            <a:xfrm>
              <a:off x="1350206" y="507097"/>
              <a:ext cx="1803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          1-3 years</a:t>
              </a:r>
            </a:p>
          </p:txBody>
        </p:sp>
        <p:sp>
          <p:nvSpPr>
            <p:cNvPr id="17" name="Text Box 18"/>
            <p:cNvSpPr txBox="1">
              <a:spLocks noChangeArrowheads="1"/>
            </p:cNvSpPr>
            <p:nvPr/>
          </p:nvSpPr>
          <p:spPr bwMode="auto">
            <a:xfrm>
              <a:off x="4840506" y="3548321"/>
              <a:ext cx="1776412"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 </a:t>
              </a:r>
            </a:p>
            <a:p>
              <a:pPr algn="ctr" eaLnBrk="1" hangingPunct="1">
                <a:spcBef>
                  <a:spcPct val="50000"/>
                </a:spcBef>
                <a:defRPr/>
              </a:pPr>
              <a:r>
                <a:rPr lang="en-US" sz="2000" b="1" dirty="0">
                  <a:solidFill>
                    <a:srgbClr val="75367A"/>
                  </a:solidFill>
                  <a:latin typeface="+mn-lt"/>
                </a:rPr>
                <a:t>5-7 years</a:t>
              </a:r>
            </a:p>
          </p:txBody>
        </p:sp>
      </p:grpSp>
      <p:sp>
        <p:nvSpPr>
          <p:cNvPr id="19" name="Left-Right Arrow 18"/>
          <p:cNvSpPr/>
          <p:nvPr/>
        </p:nvSpPr>
        <p:spPr>
          <a:xfrm>
            <a:off x="4125321" y="336266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063092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 of Concepts</a:t>
            </a:r>
          </a:p>
        </p:txBody>
      </p:sp>
      <p:grpSp>
        <p:nvGrpSpPr>
          <p:cNvPr id="22" name="Group 21"/>
          <p:cNvGrpSpPr/>
          <p:nvPr/>
        </p:nvGrpSpPr>
        <p:grpSpPr>
          <a:xfrm>
            <a:off x="1344620" y="934581"/>
            <a:ext cx="6438573" cy="3355041"/>
            <a:chOff x="2548434" y="2493728"/>
            <a:chExt cx="7367933" cy="3536704"/>
          </a:xfrm>
        </p:grpSpPr>
        <p:grpSp>
          <p:nvGrpSpPr>
            <p:cNvPr id="5" name="Group 6"/>
            <p:cNvGrpSpPr>
              <a:grpSpLocks/>
            </p:cNvGrpSpPr>
            <p:nvPr/>
          </p:nvGrpSpPr>
          <p:grpSpPr bwMode="auto">
            <a:xfrm>
              <a:off x="2548434" y="2493728"/>
              <a:ext cx="3529858" cy="3536703"/>
              <a:chOff x="1104" y="1440"/>
              <a:chExt cx="1776" cy="177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7" name="Oval 8"/>
              <p:cNvSpPr>
                <a:spLocks noChangeArrowheads="1"/>
              </p:cNvSpPr>
              <p:nvPr/>
            </p:nvSpPr>
            <p:spPr bwMode="auto">
              <a:xfrm>
                <a:off x="1392"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8" name="AutoShape 9"/>
              <p:cNvSpPr>
                <a:spLocks noChangeArrowheads="1"/>
              </p:cNvSpPr>
              <p:nvPr/>
            </p:nvSpPr>
            <p:spPr bwMode="auto">
              <a:xfrm>
                <a:off x="2064" y="1728"/>
                <a:ext cx="576" cy="576"/>
              </a:xfrm>
              <a:prstGeom prst="wedgeEllipseCallout">
                <a:avLst>
                  <a:gd name="adj1" fmla="val -43750"/>
                  <a:gd name="adj2" fmla="val 78301"/>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9" name="AutoShape 10"/>
              <p:cNvSpPr>
                <a:spLocks noChangeArrowheads="1"/>
              </p:cNvSpPr>
              <p:nvPr/>
            </p:nvSpPr>
            <p:spPr bwMode="auto">
              <a:xfrm flipH="1">
                <a:off x="1488" y="1728"/>
                <a:ext cx="576" cy="576"/>
              </a:xfrm>
              <a:prstGeom prst="wedgeEllipseCallout">
                <a:avLst>
                  <a:gd name="adj1" fmla="val -43750"/>
                  <a:gd name="adj2" fmla="val 78296"/>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0" name="Text Box 11"/>
              <p:cNvSpPr txBox="1">
                <a:spLocks noChangeArrowheads="1"/>
              </p:cNvSpPr>
              <p:nvPr/>
            </p:nvSpPr>
            <p:spPr bwMode="auto">
              <a:xfrm>
                <a:off x="2112" y="1872"/>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L2</a:t>
                </a:r>
              </a:p>
            </p:txBody>
          </p:sp>
          <p:sp>
            <p:nvSpPr>
              <p:cNvPr id="11" name="Text Box 12"/>
              <p:cNvSpPr txBox="1">
                <a:spLocks noChangeArrowheads="1"/>
              </p:cNvSpPr>
              <p:nvPr/>
            </p:nvSpPr>
            <p:spPr bwMode="auto">
              <a:xfrm>
                <a:off x="1536" y="1872"/>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L1</a:t>
                </a:r>
              </a:p>
            </p:txBody>
          </p:sp>
        </p:grpSp>
        <p:grpSp>
          <p:nvGrpSpPr>
            <p:cNvPr id="12" name="Group 13"/>
            <p:cNvGrpSpPr>
              <a:grpSpLocks/>
            </p:cNvGrpSpPr>
            <p:nvPr/>
          </p:nvGrpSpPr>
          <p:grpSpPr bwMode="auto">
            <a:xfrm>
              <a:off x="6386509" y="2493729"/>
              <a:ext cx="3529858" cy="3536703"/>
              <a:chOff x="3216" y="1440"/>
              <a:chExt cx="1776" cy="1770"/>
            </a:xfrm>
          </p:grpSpPr>
          <p:pic>
            <p:nvPicPr>
              <p:cNvPr id="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4" name="Oval 15"/>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15" name="Text Box 16"/>
              <p:cNvSpPr txBox="1">
                <a:spLocks noChangeArrowheads="1"/>
              </p:cNvSpPr>
              <p:nvPr/>
            </p:nvSpPr>
            <p:spPr bwMode="auto">
              <a:xfrm>
                <a:off x="4272" y="2438"/>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L2</a:t>
                </a:r>
              </a:p>
            </p:txBody>
          </p:sp>
          <p:sp>
            <p:nvSpPr>
              <p:cNvPr id="16" name="Text Box 17"/>
              <p:cNvSpPr txBox="1">
                <a:spLocks noChangeArrowheads="1"/>
              </p:cNvSpPr>
              <p:nvPr/>
            </p:nvSpPr>
            <p:spPr bwMode="auto">
              <a:xfrm>
                <a:off x="3552" y="2438"/>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latin typeface="Papyrus" charset="0"/>
                  </a:rPr>
                  <a:t>L1</a:t>
                </a:r>
              </a:p>
            </p:txBody>
          </p:sp>
          <p:sp>
            <p:nvSpPr>
              <p:cNvPr id="17" name="AutoShape 18"/>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8" name="AutoShape 19"/>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sz="2400">
                  <a:latin typeface="Times New Roman" charset="0"/>
                </a:endParaRPr>
              </a:p>
            </p:txBody>
          </p:sp>
          <p:sp>
            <p:nvSpPr>
              <p:cNvPr id="19" name="Text Box 20"/>
              <p:cNvSpPr txBox="1">
                <a:spLocks noChangeArrowheads="1"/>
              </p:cNvSpPr>
              <p:nvPr/>
            </p:nvSpPr>
            <p:spPr bwMode="auto">
              <a:xfrm>
                <a:off x="3792" y="1910"/>
                <a:ext cx="72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latin typeface="Papyrus" charset="0"/>
                  </a:rPr>
                  <a:t>CALP</a:t>
                </a:r>
              </a:p>
            </p:txBody>
          </p:sp>
        </p:grpSp>
      </p:grpSp>
      <p:sp>
        <p:nvSpPr>
          <p:cNvPr id="21" name="TextBox 20"/>
          <p:cNvSpPr txBox="1"/>
          <p:nvPr/>
        </p:nvSpPr>
        <p:spPr>
          <a:xfrm>
            <a:off x="831761" y="6218000"/>
            <a:ext cx="1733868" cy="338554"/>
          </a:xfrm>
          <a:prstGeom prst="rect">
            <a:avLst/>
          </a:prstGeom>
          <a:noFill/>
        </p:spPr>
        <p:txBody>
          <a:bodyPr wrap="none" rtlCol="0">
            <a:spAutoFit/>
          </a:bodyPr>
          <a:lstStyle/>
          <a:p>
            <a:r>
              <a:rPr lang="en-US" sz="1600" i="1" dirty="0"/>
              <a:t>J. Cummins, 1981</a:t>
            </a:r>
          </a:p>
        </p:txBody>
      </p:sp>
      <p:pic>
        <p:nvPicPr>
          <p:cNvPr id="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317860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Other Words…</a:t>
            </a:r>
          </a:p>
        </p:txBody>
      </p:sp>
      <p:sp>
        <p:nvSpPr>
          <p:cNvPr id="35" name="Footer Placeholder 5"/>
          <p:cNvSpPr>
            <a:spLocks noGrp="1"/>
          </p:cNvSpPr>
          <p:nvPr>
            <p:ph type="ftr" sz="quarter" idx="11"/>
          </p:nvPr>
        </p:nvSpPr>
        <p:spPr>
          <a:xfrm>
            <a:off x="2231890" y="6223045"/>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31" name="TextBox 30"/>
          <p:cNvSpPr txBox="1"/>
          <p:nvPr/>
        </p:nvSpPr>
        <p:spPr>
          <a:xfrm>
            <a:off x="814182" y="6234208"/>
            <a:ext cx="1733868" cy="338554"/>
          </a:xfrm>
          <a:prstGeom prst="rect">
            <a:avLst/>
          </a:prstGeom>
          <a:noFill/>
        </p:spPr>
        <p:txBody>
          <a:bodyPr wrap="none" rtlCol="0">
            <a:spAutoFit/>
          </a:bodyPr>
          <a:lstStyle/>
          <a:p>
            <a:r>
              <a:rPr lang="en-US" sz="1600" i="1" dirty="0"/>
              <a:t>J. Cummins, 1981</a:t>
            </a:r>
          </a:p>
        </p:txBody>
      </p:sp>
      <p:grpSp>
        <p:nvGrpSpPr>
          <p:cNvPr id="34" name="Group 33"/>
          <p:cNvGrpSpPr/>
          <p:nvPr/>
        </p:nvGrpSpPr>
        <p:grpSpPr>
          <a:xfrm>
            <a:off x="946762" y="1450789"/>
            <a:ext cx="7496446" cy="3049709"/>
            <a:chOff x="2483815" y="2692182"/>
            <a:chExt cx="7760737" cy="3049709"/>
          </a:xfrm>
        </p:grpSpPr>
        <p:grpSp>
          <p:nvGrpSpPr>
            <p:cNvPr id="7" name="Group 1047"/>
            <p:cNvGrpSpPr>
              <a:grpSpLocks/>
            </p:cNvGrpSpPr>
            <p:nvPr/>
          </p:nvGrpSpPr>
          <p:grpSpPr bwMode="auto">
            <a:xfrm>
              <a:off x="2483815" y="2721935"/>
              <a:ext cx="2758443" cy="2774433"/>
              <a:chOff x="3216" y="1440"/>
              <a:chExt cx="1776" cy="1770"/>
            </a:xfrm>
          </p:grpSpPr>
          <p:pic>
            <p:nvPicPr>
              <p:cNvPr id="8"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 y="1440"/>
                <a:ext cx="1776" cy="1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9" name="Oval 1037"/>
              <p:cNvSpPr>
                <a:spLocks noChangeArrowheads="1"/>
              </p:cNvSpPr>
              <p:nvPr/>
            </p:nvSpPr>
            <p:spPr bwMode="auto">
              <a:xfrm>
                <a:off x="3504" y="1536"/>
                <a:ext cx="1344" cy="1248"/>
              </a:xfrm>
              <a:prstGeom prst="ellipse">
                <a:avLst/>
              </a:prstGeom>
              <a:solidFill>
                <a:srgbClr val="6699FF"/>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nchor="ctr"/>
              <a:lstStyle/>
              <a:p>
                <a:endParaRPr lang="en-US"/>
              </a:p>
            </p:txBody>
          </p:sp>
          <p:sp>
            <p:nvSpPr>
              <p:cNvPr id="10" name="Text Box 1041"/>
              <p:cNvSpPr txBox="1">
                <a:spLocks noChangeArrowheads="1"/>
              </p:cNvSpPr>
              <p:nvPr/>
            </p:nvSpPr>
            <p:spPr bwMode="auto">
              <a:xfrm>
                <a:off x="427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L2</a:t>
                </a:r>
              </a:p>
            </p:txBody>
          </p:sp>
          <p:sp>
            <p:nvSpPr>
              <p:cNvPr id="11" name="Text Box 1042"/>
              <p:cNvSpPr txBox="1">
                <a:spLocks noChangeArrowheads="1"/>
              </p:cNvSpPr>
              <p:nvPr/>
            </p:nvSpPr>
            <p:spPr bwMode="auto">
              <a:xfrm>
                <a:off x="3552" y="2438"/>
                <a:ext cx="480" cy="255"/>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rgbClr val="75367A"/>
                    </a:solidFill>
                    <a:latin typeface="+mn-lt"/>
                    <a:ea typeface="+mn-ea"/>
                  </a:rPr>
                  <a:t>L1</a:t>
                </a:r>
              </a:p>
            </p:txBody>
          </p:sp>
          <p:sp>
            <p:nvSpPr>
              <p:cNvPr id="12" name="AutoShape 1043"/>
              <p:cNvSpPr>
                <a:spLocks noChangeArrowheads="1"/>
              </p:cNvSpPr>
              <p:nvPr/>
            </p:nvSpPr>
            <p:spPr bwMode="auto">
              <a:xfrm>
                <a:off x="3744"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a:p>
            </p:txBody>
          </p:sp>
          <p:sp>
            <p:nvSpPr>
              <p:cNvPr id="13" name="AutoShape 1044"/>
              <p:cNvSpPr>
                <a:spLocks noChangeArrowheads="1"/>
              </p:cNvSpPr>
              <p:nvPr/>
            </p:nvSpPr>
            <p:spPr bwMode="auto">
              <a:xfrm flipH="1">
                <a:off x="3696" y="1728"/>
                <a:ext cx="864" cy="576"/>
              </a:xfrm>
              <a:prstGeom prst="wedgeEllipseCallout">
                <a:avLst>
                  <a:gd name="adj1" fmla="val -43750"/>
                  <a:gd name="adj2" fmla="val 70000"/>
                </a:avLst>
              </a:prstGeom>
              <a:solidFill>
                <a:schemeClr val="tx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algn="ctr"/>
                <a:endParaRPr lang="en-US"/>
              </a:p>
            </p:txBody>
          </p:sp>
          <p:sp>
            <p:nvSpPr>
              <p:cNvPr id="14" name="Text Box 1045"/>
              <p:cNvSpPr txBox="1">
                <a:spLocks noChangeArrowheads="1"/>
              </p:cNvSpPr>
              <p:nvPr/>
            </p:nvSpPr>
            <p:spPr bwMode="auto">
              <a:xfrm>
                <a:off x="3792" y="1877"/>
                <a:ext cx="720" cy="452"/>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000" dirty="0">
                    <a:solidFill>
                      <a:schemeClr val="bg2"/>
                    </a:solidFill>
                    <a:latin typeface="+mn-lt"/>
                    <a:ea typeface="+mn-ea"/>
                  </a:rPr>
                  <a:t>CALP</a:t>
                </a:r>
              </a:p>
            </p:txBody>
          </p:sp>
        </p:grpSp>
        <p:grpSp>
          <p:nvGrpSpPr>
            <p:cNvPr id="15" name="Group 13"/>
            <p:cNvGrpSpPr>
              <a:grpSpLocks/>
            </p:cNvGrpSpPr>
            <p:nvPr/>
          </p:nvGrpSpPr>
          <p:grpSpPr bwMode="auto">
            <a:xfrm>
              <a:off x="5716598" y="2693891"/>
              <a:ext cx="4419600" cy="2209800"/>
              <a:chOff x="1008" y="1680"/>
              <a:chExt cx="4560" cy="1824"/>
            </a:xfrm>
          </p:grpSpPr>
          <p:sp>
            <p:nvSpPr>
              <p:cNvPr id="16" name="Freeform 14"/>
              <p:cNvSpPr>
                <a:spLocks/>
              </p:cNvSpPr>
              <p:nvPr/>
            </p:nvSpPr>
            <p:spPr bwMode="auto">
              <a:xfrm>
                <a:off x="4800" y="2496"/>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17" name="Freeform 15"/>
              <p:cNvSpPr>
                <a:spLocks/>
              </p:cNvSpPr>
              <p:nvPr/>
            </p:nvSpPr>
            <p:spPr bwMode="auto">
              <a:xfrm>
                <a:off x="1056" y="2640"/>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1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680"/>
                <a:ext cx="2476" cy="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19" name="Freeform 17"/>
              <p:cNvSpPr>
                <a:spLocks/>
              </p:cNvSpPr>
              <p:nvPr/>
            </p:nvSpPr>
            <p:spPr bwMode="auto">
              <a:xfrm>
                <a:off x="1038" y="2659"/>
                <a:ext cx="402" cy="845"/>
              </a:xfrm>
              <a:custGeom>
                <a:avLst/>
                <a:gdLst>
                  <a:gd name="T0" fmla="*/ 70 w 624"/>
                  <a:gd name="T1" fmla="*/ 0 h 912"/>
                  <a:gd name="T2" fmla="*/ 43 w 624"/>
                  <a:gd name="T3" fmla="*/ 132 h 912"/>
                  <a:gd name="T4" fmla="*/ 43 w 624"/>
                  <a:gd name="T5" fmla="*/ 196 h 912"/>
                  <a:gd name="T6" fmla="*/ 32 w 624"/>
                  <a:gd name="T7" fmla="*/ 263 h 912"/>
                  <a:gd name="T8" fmla="*/ 16 w 624"/>
                  <a:gd name="T9" fmla="*/ 394 h 912"/>
                  <a:gd name="T10" fmla="*/ 21 w 624"/>
                  <a:gd name="T11" fmla="*/ 460 h 912"/>
                  <a:gd name="T12" fmla="*/ 0 w 624"/>
                  <a:gd name="T13" fmla="*/ 623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0" name="Line 8"/>
              <p:cNvSpPr>
                <a:spLocks noChangeShapeType="1"/>
              </p:cNvSpPr>
              <p:nvPr/>
            </p:nvSpPr>
            <p:spPr bwMode="auto">
              <a:xfrm flipH="1">
                <a:off x="1042" y="2630"/>
                <a:ext cx="375"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21" name="Line 9"/>
              <p:cNvSpPr>
                <a:spLocks noChangeShapeType="1"/>
              </p:cNvSpPr>
              <p:nvPr/>
            </p:nvSpPr>
            <p:spPr bwMode="auto">
              <a:xfrm>
                <a:off x="3123" y="2478"/>
                <a:ext cx="71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22"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 y="1680"/>
                <a:ext cx="2476" cy="1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23" name="Freeform 21"/>
              <p:cNvSpPr>
                <a:spLocks/>
              </p:cNvSpPr>
              <p:nvPr/>
            </p:nvSpPr>
            <p:spPr bwMode="auto">
              <a:xfrm>
                <a:off x="4800" y="2481"/>
                <a:ext cx="587" cy="845"/>
              </a:xfrm>
              <a:custGeom>
                <a:avLst/>
                <a:gdLst>
                  <a:gd name="T0" fmla="*/ 0 w 912"/>
                  <a:gd name="T1" fmla="*/ 0 h 912"/>
                  <a:gd name="T2" fmla="*/ 32 w 912"/>
                  <a:gd name="T3" fmla="*/ 164 h 912"/>
                  <a:gd name="T4" fmla="*/ 32 w 912"/>
                  <a:gd name="T5" fmla="*/ 196 h 912"/>
                  <a:gd name="T6" fmla="*/ 48 w 912"/>
                  <a:gd name="T7" fmla="*/ 296 h 912"/>
                  <a:gd name="T8" fmla="*/ 48 w 912"/>
                  <a:gd name="T9" fmla="*/ 360 h 912"/>
                  <a:gd name="T10" fmla="*/ 85 w 912"/>
                  <a:gd name="T11" fmla="*/ 492 h 912"/>
                  <a:gd name="T12" fmla="*/ 85 w 912"/>
                  <a:gd name="T13" fmla="*/ 557 h 912"/>
                  <a:gd name="T14" fmla="*/ 100 w 912"/>
                  <a:gd name="T15" fmla="*/ 623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4" name="Line 12"/>
              <p:cNvSpPr>
                <a:spLocks noChangeShapeType="1"/>
              </p:cNvSpPr>
              <p:nvPr/>
            </p:nvSpPr>
            <p:spPr bwMode="auto">
              <a:xfrm flipH="1">
                <a:off x="2770" y="2630"/>
                <a:ext cx="375"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25" name="Line 13"/>
              <p:cNvSpPr>
                <a:spLocks noChangeShapeType="1"/>
              </p:cNvSpPr>
              <p:nvPr/>
            </p:nvSpPr>
            <p:spPr bwMode="auto">
              <a:xfrm>
                <a:off x="4851" y="2478"/>
                <a:ext cx="71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grpSp>
        <p:sp>
          <p:nvSpPr>
            <p:cNvPr id="26" name="Text Box 16"/>
            <p:cNvSpPr txBox="1">
              <a:spLocks noChangeArrowheads="1"/>
            </p:cNvSpPr>
            <p:nvPr/>
          </p:nvSpPr>
          <p:spPr bwMode="auto">
            <a:xfrm>
              <a:off x="6326198" y="4370291"/>
              <a:ext cx="3124200" cy="1061829"/>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CALP Transfer                         L1-L2</a:t>
              </a:r>
            </a:p>
            <a:p>
              <a:pPr algn="ctr">
                <a:spcBef>
                  <a:spcPct val="50000"/>
                </a:spcBef>
                <a:defRPr/>
              </a:pPr>
              <a:endParaRPr lang="en-US" dirty="0">
                <a:solidFill>
                  <a:schemeClr val="tx2"/>
                </a:solidFill>
                <a:latin typeface="+mn-lt"/>
                <a:ea typeface="+mn-ea"/>
              </a:endParaRPr>
            </a:p>
          </p:txBody>
        </p:sp>
        <p:sp>
          <p:nvSpPr>
            <p:cNvPr id="27" name="Text Box 15"/>
            <p:cNvSpPr txBox="1">
              <a:spLocks noChangeArrowheads="1"/>
            </p:cNvSpPr>
            <p:nvPr/>
          </p:nvSpPr>
          <p:spPr bwMode="auto">
            <a:xfrm>
              <a:off x="8796752" y="2693891"/>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L2</a:t>
              </a:r>
            </a:p>
          </p:txBody>
        </p:sp>
        <p:grpSp>
          <p:nvGrpSpPr>
            <p:cNvPr id="28" name="Group 34"/>
            <p:cNvGrpSpPr>
              <a:grpSpLocks/>
            </p:cNvGrpSpPr>
            <p:nvPr/>
          </p:nvGrpSpPr>
          <p:grpSpPr bwMode="auto">
            <a:xfrm>
              <a:off x="5792798" y="3455891"/>
              <a:ext cx="3962400" cy="2286000"/>
              <a:chOff x="3657600" y="3276600"/>
              <a:chExt cx="3733800" cy="2286000"/>
            </a:xfrm>
          </p:grpSpPr>
          <p:sp>
            <p:nvSpPr>
              <p:cNvPr id="29" name="AutoShape 1044"/>
              <p:cNvSpPr>
                <a:spLocks noChangeArrowheads="1"/>
              </p:cNvSpPr>
              <p:nvPr/>
            </p:nvSpPr>
            <p:spPr bwMode="auto">
              <a:xfrm flipH="1" flipV="1">
                <a:off x="3657600" y="3276600"/>
                <a:ext cx="3733800" cy="2286000"/>
              </a:xfrm>
              <a:prstGeom prst="wedgeEllipseCallout">
                <a:avLst>
                  <a:gd name="adj1" fmla="val -27296"/>
                  <a:gd name="adj2" fmla="val 76250"/>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sp>
            <p:nvSpPr>
              <p:cNvPr id="30" name="AutoShape 1044"/>
              <p:cNvSpPr>
                <a:spLocks noChangeArrowheads="1"/>
              </p:cNvSpPr>
              <p:nvPr/>
            </p:nvSpPr>
            <p:spPr bwMode="auto">
              <a:xfrm flipV="1">
                <a:off x="3657600" y="3276600"/>
                <a:ext cx="3733800" cy="2286000"/>
              </a:xfrm>
              <a:prstGeom prst="wedgeEllipseCallout">
                <a:avLst>
                  <a:gd name="adj1" fmla="val -23469"/>
                  <a:gd name="adj2" fmla="val 76875"/>
                </a:avLst>
              </a:prstGeom>
              <a:noFill/>
              <a:ln w="12700" cap="sq">
                <a:solidFill>
                  <a:schemeClr val="accent5"/>
                </a:solidFill>
                <a:miter lim="800000"/>
                <a:headEnd type="none" w="sm" len="sm"/>
                <a:tailEnd type="none" w="sm" len="sm"/>
              </a:ln>
              <a:effectLst/>
            </p:spPr>
            <p:txBody>
              <a:bodyPr/>
              <a:lstStyle/>
              <a:p>
                <a:pPr algn="ctr">
                  <a:defRPr/>
                </a:pPr>
                <a:endParaRPr lang="en-US">
                  <a:latin typeface="Times New Roman" charset="0"/>
                  <a:ea typeface="+mn-ea"/>
                </a:endParaRPr>
              </a:p>
            </p:txBody>
          </p:sp>
        </p:grpSp>
        <p:sp>
          <p:nvSpPr>
            <p:cNvPr id="33" name="Text Box 15"/>
            <p:cNvSpPr txBox="1">
              <a:spLocks noChangeArrowheads="1"/>
            </p:cNvSpPr>
            <p:nvPr/>
          </p:nvSpPr>
          <p:spPr bwMode="auto">
            <a:xfrm>
              <a:off x="5216586" y="2692182"/>
              <a:ext cx="1447800" cy="646331"/>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dirty="0">
                  <a:solidFill>
                    <a:schemeClr val="tx2"/>
                  </a:solidFill>
                  <a:latin typeface="+mn-lt"/>
                  <a:ea typeface="+mn-ea"/>
                </a:rPr>
                <a:t>BICS              L1</a:t>
              </a:r>
            </a:p>
          </p:txBody>
        </p:sp>
      </p:grpSp>
      <p:pic>
        <p:nvPicPr>
          <p:cNvPr id="3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125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770021" y="395288"/>
            <a:ext cx="7555832" cy="1143000"/>
          </a:xfrm>
        </p:spPr>
        <p:txBody>
          <a:bodyPr>
            <a:noAutofit/>
          </a:bodyPr>
          <a:lstStyle/>
          <a:p>
            <a:pPr algn="ctr">
              <a:defRPr/>
            </a:pPr>
            <a:r>
              <a:rPr lang="en-US" sz="4000" dirty="0"/>
              <a:t>Intellectual Property Statement</a:t>
            </a:r>
          </a:p>
        </p:txBody>
      </p:sp>
      <p:sp>
        <p:nvSpPr>
          <p:cNvPr id="17410" name="Content Placeholder 2"/>
          <p:cNvSpPr>
            <a:spLocks noGrp="1"/>
          </p:cNvSpPr>
          <p:nvPr>
            <p:ph idx="1"/>
          </p:nvPr>
        </p:nvSpPr>
        <p:spPr>
          <a:xfrm>
            <a:off x="770021" y="1905000"/>
            <a:ext cx="7555831" cy="4191000"/>
          </a:xfrm>
        </p:spPr>
        <p:txBody>
          <a:bodyPr>
            <a:normAutofit/>
          </a:bodyPr>
          <a:lstStyle/>
          <a:p>
            <a:pPr marL="114300" indent="0" algn="ctr">
              <a:buFont typeface="Arial" charset="0"/>
              <a:buNone/>
            </a:pPr>
            <a:r>
              <a:rPr lang="en-US" altLang="en-US" i="1" dirty="0">
                <a:ea typeface="MS PGothic" charset="-128"/>
                <a:cs typeface="ＭＳ Ｐゴシック" charset="-128"/>
              </a:rPr>
              <a:t>All materials, content, and forms contained in this training/presentation are the intellectual property of the Region One Education Service Center and are intended for use by session participant at the classroom, campus, or district level only.  Materials are to be used “as is” without modification.  </a:t>
            </a:r>
          </a:p>
          <a:p>
            <a:pPr marL="114300" indent="0" algn="ctr">
              <a:buFont typeface="Arial" charset="0"/>
              <a:buNone/>
            </a:pPr>
            <a:r>
              <a:rPr lang="en-US" altLang="en-US" i="1" dirty="0">
                <a:ea typeface="MS PGothic" charset="-128"/>
                <a:cs typeface="ＭＳ Ｐゴシック" charset="-128"/>
              </a:rPr>
              <a:t>Materials may not be used for personal benefit or financial gain or for use outside of the school system.</a:t>
            </a:r>
          </a:p>
          <a:p>
            <a:pPr marL="114300" indent="0" algn="ctr">
              <a:buFont typeface="Arial" charset="0"/>
              <a:buNone/>
            </a:pPr>
            <a:r>
              <a:rPr lang="en-US" altLang="en-US" dirty="0">
                <a:ea typeface="MS PGothic" charset="-128"/>
                <a:cs typeface="ＭＳ Ｐゴシック" charset="-128"/>
              </a:rPr>
              <a:t>  </a:t>
            </a:r>
          </a:p>
          <a:p>
            <a:pPr marL="114300" indent="0" algn="ctr">
              <a:buFont typeface="Arial" charset="0"/>
              <a:buNone/>
            </a:pPr>
            <a:r>
              <a:rPr lang="en-US" altLang="en-US" sz="1400" b="1" dirty="0">
                <a:ea typeface="MS PGothic" charset="-128"/>
                <a:cs typeface="ＭＳ Ｐゴシック" charset="-128"/>
              </a:rPr>
              <a:t>www.esc1.net│facebook.com/</a:t>
            </a:r>
            <a:r>
              <a:rPr lang="en-US" altLang="en-US" sz="1400" b="1" dirty="0" err="1">
                <a:ea typeface="MS PGothic" charset="-128"/>
                <a:cs typeface="ＭＳ Ｐゴシック" charset="-128"/>
              </a:rPr>
              <a:t>RegionOneEducationServiceCenter│twitter.com</a:t>
            </a:r>
            <a:r>
              <a:rPr lang="en-US" altLang="en-US" sz="1400" b="1" dirty="0">
                <a:ea typeface="MS PGothic" charset="-128"/>
                <a:cs typeface="ＭＳ Ｐゴシック" charset="-128"/>
              </a:rPr>
              <a:t>/</a:t>
            </a:r>
            <a:r>
              <a:rPr lang="en-US" altLang="en-US" sz="1400" b="1" dirty="0" err="1">
                <a:ea typeface="MS PGothic" charset="-128"/>
                <a:cs typeface="ＭＳ Ｐゴシック" charset="-128"/>
              </a:rPr>
              <a:t>RegionOneESC</a:t>
            </a:r>
            <a:endParaRPr lang="en-US" altLang="en-US" sz="1400" dirty="0">
              <a:ea typeface="MS PGothic" charset="-128"/>
              <a:cs typeface="ＭＳ Ｐゴシック" charset="-128"/>
            </a:endParaRPr>
          </a:p>
          <a:p>
            <a:pPr marL="114300" indent="0">
              <a:buFont typeface="Arial" charset="0"/>
              <a:buNone/>
            </a:pPr>
            <a:endParaRPr lang="en-US" altLang="en-US" dirty="0">
              <a:ea typeface="MS PGothic" charset="-128"/>
              <a:cs typeface="ＭＳ Ｐゴシック" charset="-128"/>
            </a:endParaRPr>
          </a:p>
        </p:txBody>
      </p:sp>
      <p:sp>
        <p:nvSpPr>
          <p:cNvPr id="5" name="Footer Placeholder 5">
            <a:extLst>
              <a:ext uri="{FF2B5EF4-FFF2-40B4-BE49-F238E27FC236}">
                <a16:creationId xmlns="" xmlns:a16="http://schemas.microsoft.com/office/drawing/2014/main" id="{14608162-3F7A-4DD9-A2AF-3CE1619F970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a:t>2019</a:t>
            </a:r>
            <a:r>
              <a:rPr lang="en-US" b="0" dirty="0"/>
              <a:t> Region One Education Service Center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33" y="6256132"/>
            <a:ext cx="478395" cy="476734"/>
          </a:xfrm>
          <a:prstGeom prst="rect">
            <a:avLst/>
          </a:prstGeom>
        </p:spPr>
      </p:pic>
    </p:spTree>
    <p:extLst>
      <p:ext uri="{BB962C8B-B14F-4D97-AF65-F5344CB8AC3E}">
        <p14:creationId xmlns:p14="http://schemas.microsoft.com/office/powerpoint/2010/main" val="475985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26" y="1961484"/>
            <a:ext cx="2739990" cy="1600200"/>
          </a:xfrm>
        </p:spPr>
        <p:txBody>
          <a:bodyPr>
            <a:noAutofit/>
          </a:bodyPr>
          <a:lstStyle/>
          <a:p>
            <a:r>
              <a:rPr lang="en-US" sz="4800" dirty="0"/>
              <a:t>Research Findings</a:t>
            </a:r>
          </a:p>
        </p:txBody>
      </p:sp>
      <p:sp>
        <p:nvSpPr>
          <p:cNvPr id="3" name="Content Placeholder 2"/>
          <p:cNvSpPr>
            <a:spLocks noGrp="1"/>
          </p:cNvSpPr>
          <p:nvPr>
            <p:ph idx="1"/>
          </p:nvPr>
        </p:nvSpPr>
        <p:spPr>
          <a:xfrm>
            <a:off x="4019396" y="1021946"/>
            <a:ext cx="4170819" cy="4572000"/>
          </a:xfrm>
        </p:spPr>
        <p:txBody>
          <a:bodyPr>
            <a:normAutofit/>
          </a:bodyPr>
          <a:lstStyle/>
          <a:p>
            <a:pPr marL="0" indent="0">
              <a:buNone/>
            </a:pPr>
            <a:r>
              <a:rPr lang="en-US" sz="2400" dirty="0"/>
              <a:t>The </a:t>
            </a:r>
            <a:r>
              <a:rPr lang="en-US" sz="2400" u="sng" dirty="0"/>
              <a:t>stronger</a:t>
            </a:r>
            <a:r>
              <a:rPr lang="en-US" sz="2400" dirty="0"/>
              <a:t> </a:t>
            </a:r>
            <a:r>
              <a:rPr lang="en-US" sz="2400" i="1" dirty="0"/>
              <a:t>academically and cognitively </a:t>
            </a:r>
            <a:r>
              <a:rPr lang="en-US" sz="2400" dirty="0"/>
              <a:t>the L1, the stronger the L2. </a:t>
            </a:r>
          </a:p>
          <a:p>
            <a:pPr marL="0" indent="0">
              <a:buNone/>
            </a:pPr>
            <a:endParaRPr lang="en-US" sz="800" dirty="0"/>
          </a:p>
          <a:p>
            <a:pPr marL="0" indent="0">
              <a:buNone/>
            </a:pPr>
            <a:r>
              <a:rPr lang="en-US" sz="2400" dirty="0"/>
              <a:t>The </a:t>
            </a:r>
            <a:r>
              <a:rPr lang="en-US" sz="2400" u="sng" dirty="0"/>
              <a:t>weaker</a:t>
            </a:r>
            <a:r>
              <a:rPr lang="en-US" sz="2400" dirty="0"/>
              <a:t> </a:t>
            </a:r>
            <a:r>
              <a:rPr lang="en-US" sz="2400" i="1" dirty="0"/>
              <a:t>academically and cognitively </a:t>
            </a:r>
            <a:r>
              <a:rPr lang="en-US" sz="2400" dirty="0"/>
              <a:t>the L1, the weaker the L2.</a:t>
            </a:r>
          </a:p>
          <a:p>
            <a:endParaRPr lang="en-US" sz="2400" dirty="0"/>
          </a:p>
        </p:txBody>
      </p:sp>
      <p:sp>
        <p:nvSpPr>
          <p:cNvPr id="4" name="Text Placeholder 3"/>
          <p:cNvSpPr>
            <a:spLocks noGrp="1"/>
          </p:cNvSpPr>
          <p:nvPr>
            <p:ph type="body" sz="half" idx="2"/>
          </p:nvPr>
        </p:nvSpPr>
        <p:spPr>
          <a:xfrm>
            <a:off x="723510" y="3290577"/>
            <a:ext cx="2701476" cy="1218403"/>
          </a:xfrm>
        </p:spPr>
        <p:txBody>
          <a:bodyPr>
            <a:normAutofit/>
          </a:bodyPr>
          <a:lstStyle/>
          <a:p>
            <a:r>
              <a:rPr lang="en-US" sz="1800" i="1" dirty="0"/>
              <a:t>W. Thomas &amp; V. Collier, 2009</a:t>
            </a:r>
          </a:p>
        </p:txBody>
      </p:sp>
      <p:sp>
        <p:nvSpPr>
          <p:cNvPr id="5" name="TextBox 4"/>
          <p:cNvSpPr txBox="1"/>
          <p:nvPr/>
        </p:nvSpPr>
        <p:spPr>
          <a:xfrm>
            <a:off x="6920782" y="5609053"/>
            <a:ext cx="1428596" cy="523220"/>
          </a:xfrm>
          <a:prstGeom prst="rect">
            <a:avLst/>
          </a:prstGeom>
          <a:noFill/>
        </p:spPr>
        <p:txBody>
          <a:bodyPr wrap="none" rtlCol="0">
            <a:spAutoFit/>
          </a:bodyPr>
          <a:lstStyle/>
          <a:p>
            <a:pPr algn="r"/>
            <a:r>
              <a:rPr lang="en-US" sz="1400" dirty="0"/>
              <a:t>Turn and Talk</a:t>
            </a:r>
          </a:p>
          <a:p>
            <a:pPr algn="r"/>
            <a:r>
              <a:rPr lang="en-US" sz="1400" dirty="0"/>
              <a:t>Think-Pair-Share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541874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392" y="5614495"/>
            <a:ext cx="6619244" cy="566739"/>
          </a:xfrm>
        </p:spPr>
        <p:txBody>
          <a:bodyPr>
            <a:noAutofit/>
          </a:bodyPr>
          <a:lstStyle/>
          <a:p>
            <a:r>
              <a:rPr lang="en-US" sz="4000" dirty="0"/>
              <a:t>My Language Profile</a:t>
            </a:r>
          </a:p>
        </p:txBody>
      </p:sp>
      <p:sp>
        <p:nvSpPr>
          <p:cNvPr id="22" name="Text Placeholder 21"/>
          <p:cNvSpPr>
            <a:spLocks noGrp="1"/>
          </p:cNvSpPr>
          <p:nvPr>
            <p:ph type="body" sz="half" idx="2"/>
          </p:nvPr>
        </p:nvSpPr>
        <p:spPr>
          <a:xfrm>
            <a:off x="5112405" y="5631453"/>
            <a:ext cx="1048362" cy="493712"/>
          </a:xfrm>
        </p:spPr>
        <p:txBody>
          <a:bodyPr>
            <a:normAutofit/>
          </a:bodyPr>
          <a:lstStyle/>
          <a:p>
            <a:r>
              <a:rPr lang="en-US" sz="2400" dirty="0"/>
              <a:t>1999</a:t>
            </a:r>
          </a:p>
        </p:txBody>
      </p:sp>
      <p:grpSp>
        <p:nvGrpSpPr>
          <p:cNvPr id="60" name="Group 59"/>
          <p:cNvGrpSpPr/>
          <p:nvPr/>
        </p:nvGrpSpPr>
        <p:grpSpPr>
          <a:xfrm>
            <a:off x="777379" y="983010"/>
            <a:ext cx="7449125" cy="3820650"/>
            <a:chOff x="1350206" y="396246"/>
            <a:chExt cx="8412956" cy="3820649"/>
          </a:xfrm>
        </p:grpSpPr>
        <p:sp>
          <p:nvSpPr>
            <p:cNvPr id="41" name="Freeform 6"/>
            <p:cNvSpPr>
              <a:spLocks/>
            </p:cNvSpPr>
            <p:nvPr/>
          </p:nvSpPr>
          <p:spPr bwMode="auto">
            <a:xfrm>
              <a:off x="8602699" y="2298991"/>
              <a:ext cx="1160463"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2" name="Freeform 7"/>
            <p:cNvSpPr>
              <a:spLocks/>
            </p:cNvSpPr>
            <p:nvPr/>
          </p:nvSpPr>
          <p:spPr bwMode="auto">
            <a:xfrm>
              <a:off x="1798674" y="2535529"/>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74" y="65275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4" name="Freeform 9"/>
            <p:cNvSpPr>
              <a:spLocks/>
            </p:cNvSpPr>
            <p:nvPr/>
          </p:nvSpPr>
          <p:spPr bwMode="auto">
            <a:xfrm>
              <a:off x="1770099" y="2565691"/>
              <a:ext cx="795338"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5" name="Line 10"/>
            <p:cNvSpPr>
              <a:spLocks noChangeShapeType="1"/>
            </p:cNvSpPr>
            <p:nvPr/>
          </p:nvSpPr>
          <p:spPr bwMode="auto">
            <a:xfrm flipH="1">
              <a:off x="2027274" y="2298991"/>
              <a:ext cx="4365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46" name="Line 11"/>
            <p:cNvSpPr>
              <a:spLocks noChangeShapeType="1"/>
            </p:cNvSpPr>
            <p:nvPr/>
          </p:nvSpPr>
          <p:spPr bwMode="auto">
            <a:xfrm>
              <a:off x="5080037" y="2432341"/>
              <a:ext cx="1417637"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4" y="652754"/>
              <a:ext cx="4894263" cy="2608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8" name="Freeform 13"/>
            <p:cNvSpPr>
              <a:spLocks/>
            </p:cNvSpPr>
            <p:nvPr/>
          </p:nvSpPr>
          <p:spPr bwMode="auto">
            <a:xfrm>
              <a:off x="8602699" y="2275179"/>
              <a:ext cx="1160463"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9" name="Line 14"/>
            <p:cNvSpPr>
              <a:spLocks noChangeShapeType="1"/>
            </p:cNvSpPr>
            <p:nvPr/>
          </p:nvSpPr>
          <p:spPr bwMode="auto">
            <a:xfrm flipH="1">
              <a:off x="4519649" y="2673641"/>
              <a:ext cx="741363"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0" name="Line 15"/>
            <p:cNvSpPr>
              <a:spLocks noChangeShapeType="1"/>
            </p:cNvSpPr>
            <p:nvPr/>
          </p:nvSpPr>
          <p:spPr bwMode="auto">
            <a:xfrm>
              <a:off x="8651912" y="2235491"/>
              <a:ext cx="46196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1" name="Text Box 16"/>
            <p:cNvSpPr txBox="1">
              <a:spLocks noChangeArrowheads="1"/>
            </p:cNvSpPr>
            <p:nvPr/>
          </p:nvSpPr>
          <p:spPr bwMode="auto">
            <a:xfrm>
              <a:off x="7859085" y="396246"/>
              <a:ext cx="180181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52" name="Text Box 17"/>
            <p:cNvSpPr txBox="1">
              <a:spLocks noChangeArrowheads="1"/>
            </p:cNvSpPr>
            <p:nvPr/>
          </p:nvSpPr>
          <p:spPr bwMode="auto">
            <a:xfrm>
              <a:off x="1350206" y="400767"/>
              <a:ext cx="1803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53" name="Text Box 18"/>
            <p:cNvSpPr txBox="1">
              <a:spLocks noChangeArrowheads="1"/>
            </p:cNvSpPr>
            <p:nvPr/>
          </p:nvSpPr>
          <p:spPr bwMode="auto">
            <a:xfrm>
              <a:off x="4029736" y="3816785"/>
              <a:ext cx="34915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sp>
          <p:nvSpPr>
            <p:cNvPr id="54" name="Oval 53"/>
            <p:cNvSpPr/>
            <p:nvPr/>
          </p:nvSpPr>
          <p:spPr>
            <a:xfrm>
              <a:off x="6241311" y="872292"/>
              <a:ext cx="1412420" cy="11852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2561" r="15207"/>
            <a:stretch/>
          </p:blipFill>
          <p:spPr bwMode="auto">
            <a:xfrm>
              <a:off x="2169037" y="3009006"/>
              <a:ext cx="3434316" cy="715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57"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4556168" y="897630"/>
              <a:ext cx="340241" cy="122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58" name="Oval 57"/>
            <p:cNvSpPr/>
            <p:nvPr/>
          </p:nvSpPr>
          <p:spPr>
            <a:xfrm>
              <a:off x="6060558" y="1323425"/>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056622" y="1499363"/>
              <a:ext cx="757791" cy="6452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803792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66217" y="5595543"/>
            <a:ext cx="6619244" cy="566739"/>
          </a:xfrm>
        </p:spPr>
        <p:txBody>
          <a:bodyPr>
            <a:noAutofit/>
          </a:bodyPr>
          <a:lstStyle/>
          <a:p>
            <a:r>
              <a:rPr lang="en-US" sz="4000" dirty="0"/>
              <a:t>My Language Profile</a:t>
            </a:r>
          </a:p>
        </p:txBody>
      </p:sp>
      <p:sp>
        <p:nvSpPr>
          <p:cNvPr id="6" name="Text Placeholder 21"/>
          <p:cNvSpPr>
            <a:spLocks noGrp="1"/>
          </p:cNvSpPr>
          <p:nvPr>
            <p:ph type="body" sz="half" idx="2"/>
          </p:nvPr>
        </p:nvSpPr>
        <p:spPr>
          <a:xfrm>
            <a:off x="5212957" y="5631460"/>
            <a:ext cx="2272502" cy="493712"/>
          </a:xfrm>
        </p:spPr>
        <p:txBody>
          <a:bodyPr>
            <a:normAutofit/>
          </a:bodyPr>
          <a:lstStyle/>
          <a:p>
            <a:r>
              <a:rPr lang="is-IS" sz="2400" dirty="0" smtClean="0"/>
              <a:t>2019</a:t>
            </a:r>
            <a:endParaRPr lang="en-US" sz="2400" dirty="0"/>
          </a:p>
        </p:txBody>
      </p:sp>
      <p:grpSp>
        <p:nvGrpSpPr>
          <p:cNvPr id="2" name="Group 1"/>
          <p:cNvGrpSpPr/>
          <p:nvPr/>
        </p:nvGrpSpPr>
        <p:grpSpPr>
          <a:xfrm>
            <a:off x="752718" y="1021853"/>
            <a:ext cx="7560098" cy="3820650"/>
            <a:chOff x="996704" y="396245"/>
            <a:chExt cx="6309721" cy="3820650"/>
          </a:xfrm>
        </p:grpSpPr>
        <p:sp>
          <p:nvSpPr>
            <p:cNvPr id="27" name="Freeform 6"/>
            <p:cNvSpPr>
              <a:spLocks/>
            </p:cNvSpPr>
            <p:nvPr/>
          </p:nvSpPr>
          <p:spPr bwMode="auto">
            <a:xfrm>
              <a:off x="6436078" y="2298994"/>
              <a:ext cx="870347"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8" name="Freeform 7"/>
            <p:cNvSpPr>
              <a:spLocks/>
            </p:cNvSpPr>
            <p:nvPr/>
          </p:nvSpPr>
          <p:spPr bwMode="auto">
            <a:xfrm>
              <a:off x="1333056" y="2535534"/>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rgbClr val="99CCFF"/>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pic>
          <p:nvPicPr>
            <p:cNvPr id="2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909" y="652754"/>
              <a:ext cx="3670697"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30" name="Freeform 9"/>
            <p:cNvSpPr>
              <a:spLocks/>
            </p:cNvSpPr>
            <p:nvPr/>
          </p:nvSpPr>
          <p:spPr bwMode="auto">
            <a:xfrm>
              <a:off x="1311625" y="2565695"/>
              <a:ext cx="596504"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1" name="Line 10"/>
            <p:cNvSpPr>
              <a:spLocks noChangeShapeType="1"/>
            </p:cNvSpPr>
            <p:nvPr/>
          </p:nvSpPr>
          <p:spPr bwMode="auto">
            <a:xfrm flipH="1">
              <a:off x="1504507" y="2298991"/>
              <a:ext cx="32742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2" name="Line 11"/>
            <p:cNvSpPr>
              <a:spLocks noChangeShapeType="1"/>
            </p:cNvSpPr>
            <p:nvPr/>
          </p:nvSpPr>
          <p:spPr bwMode="auto">
            <a:xfrm>
              <a:off x="3794079" y="2432341"/>
              <a:ext cx="1063228"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3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308" y="652754"/>
              <a:ext cx="3670697"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34" name="Freeform 13"/>
            <p:cNvSpPr>
              <a:spLocks/>
            </p:cNvSpPr>
            <p:nvPr/>
          </p:nvSpPr>
          <p:spPr bwMode="auto">
            <a:xfrm>
              <a:off x="6436078" y="2275179"/>
              <a:ext cx="870347" cy="1497012"/>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noFill/>
            <a:ln w="25400" cap="sq">
              <a:solidFill>
                <a:schemeClr val="bg2"/>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5" name="Line 14"/>
            <p:cNvSpPr>
              <a:spLocks noChangeShapeType="1"/>
            </p:cNvSpPr>
            <p:nvPr/>
          </p:nvSpPr>
          <p:spPr bwMode="auto">
            <a:xfrm flipH="1">
              <a:off x="3373788" y="2673641"/>
              <a:ext cx="55602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6" name="Line 15"/>
            <p:cNvSpPr>
              <a:spLocks noChangeShapeType="1"/>
            </p:cNvSpPr>
            <p:nvPr/>
          </p:nvSpPr>
          <p:spPr bwMode="auto">
            <a:xfrm>
              <a:off x="6472984" y="2235491"/>
              <a:ext cx="346472"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37" name="Text Box 16"/>
            <p:cNvSpPr txBox="1">
              <a:spLocks noChangeArrowheads="1"/>
            </p:cNvSpPr>
            <p:nvPr/>
          </p:nvSpPr>
          <p:spPr bwMode="auto">
            <a:xfrm>
              <a:off x="5878364" y="396245"/>
              <a:ext cx="13513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English</a:t>
              </a:r>
            </a:p>
          </p:txBody>
        </p:sp>
        <p:sp>
          <p:nvSpPr>
            <p:cNvPr id="38" name="Text Box 17"/>
            <p:cNvSpPr txBox="1">
              <a:spLocks noChangeArrowheads="1"/>
            </p:cNvSpPr>
            <p:nvPr/>
          </p:nvSpPr>
          <p:spPr bwMode="auto">
            <a:xfrm>
              <a:off x="996704" y="400767"/>
              <a:ext cx="135255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Spanish</a:t>
              </a:r>
            </a:p>
          </p:txBody>
        </p:sp>
        <p:sp>
          <p:nvSpPr>
            <p:cNvPr id="39" name="Text Box 18"/>
            <p:cNvSpPr txBox="1">
              <a:spLocks noChangeArrowheads="1"/>
            </p:cNvSpPr>
            <p:nvPr/>
          </p:nvSpPr>
          <p:spPr bwMode="auto">
            <a:xfrm>
              <a:off x="3006353" y="3816785"/>
              <a:ext cx="264722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Spanish + English</a:t>
              </a:r>
            </a:p>
          </p:txBody>
        </p:sp>
        <p:pic>
          <p:nvPicPr>
            <p:cNvPr id="4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007" r="15207"/>
            <a:stretch/>
          </p:blipFill>
          <p:spPr bwMode="auto">
            <a:xfrm>
              <a:off x="1610831" y="3072812"/>
              <a:ext cx="2575737" cy="65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43"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48525" t="8037" r="44523" b="45084"/>
            <a:stretch/>
          </p:blipFill>
          <p:spPr bwMode="auto">
            <a:xfrm rot="19423389">
              <a:off x="3401179" y="897631"/>
              <a:ext cx="255181" cy="1222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pic>
          <p:nvPicPr>
            <p:cNvPr id="4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4623" t="75535" r="15207"/>
            <a:stretch/>
          </p:blipFill>
          <p:spPr bwMode="auto">
            <a:xfrm>
              <a:off x="4208453" y="2934587"/>
              <a:ext cx="2575737" cy="63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47" name="Left-Right Arrow 46"/>
            <p:cNvSpPr/>
            <p:nvPr/>
          </p:nvSpPr>
          <p:spPr>
            <a:xfrm>
              <a:off x="3740004" y="2934590"/>
              <a:ext cx="1068572" cy="24454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39159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352" y="748936"/>
            <a:ext cx="7563511" cy="40190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33525" y="5231054"/>
            <a:ext cx="6619244" cy="566739"/>
          </a:xfrm>
        </p:spPr>
        <p:txBody>
          <a:bodyPr>
            <a:noAutofit/>
          </a:bodyPr>
          <a:lstStyle/>
          <a:p>
            <a:r>
              <a:rPr lang="en-US" sz="4000" dirty="0"/>
              <a:t>Your Turn!</a:t>
            </a:r>
          </a:p>
        </p:txBody>
      </p:sp>
      <p:sp>
        <p:nvSpPr>
          <p:cNvPr id="6" name="Text Placeholder 21"/>
          <p:cNvSpPr>
            <a:spLocks noGrp="1"/>
          </p:cNvSpPr>
          <p:nvPr>
            <p:ph type="body" sz="half" idx="2"/>
          </p:nvPr>
        </p:nvSpPr>
        <p:spPr>
          <a:xfrm>
            <a:off x="733523" y="5669369"/>
            <a:ext cx="6619244" cy="493712"/>
          </a:xfrm>
        </p:spPr>
        <p:txBody>
          <a:bodyPr>
            <a:normAutofit/>
          </a:bodyPr>
          <a:lstStyle/>
          <a:p>
            <a:r>
              <a:rPr lang="en-US" sz="2400" dirty="0"/>
              <a:t>Create your own language profile</a:t>
            </a:r>
          </a:p>
        </p:txBody>
      </p:sp>
      <p:sp>
        <p:nvSpPr>
          <p:cNvPr id="7" name="TextBox 6"/>
          <p:cNvSpPr txBox="1"/>
          <p:nvPr/>
        </p:nvSpPr>
        <p:spPr>
          <a:xfrm>
            <a:off x="6857672" y="5838173"/>
            <a:ext cx="1491686" cy="307777"/>
          </a:xfrm>
          <a:prstGeom prst="rect">
            <a:avLst/>
          </a:prstGeom>
          <a:noFill/>
        </p:spPr>
        <p:txBody>
          <a:bodyPr wrap="square" rtlCol="0">
            <a:spAutoFit/>
          </a:bodyPr>
          <a:lstStyle/>
          <a:p>
            <a:pPr algn="r"/>
            <a:r>
              <a:rPr lang="en-US" sz="1400" dirty="0">
                <a:solidFill>
                  <a:srgbClr val="000000"/>
                </a:solidFill>
              </a:rPr>
              <a:t>Birthday Line</a:t>
            </a:r>
          </a:p>
        </p:txBody>
      </p:sp>
      <p:grpSp>
        <p:nvGrpSpPr>
          <p:cNvPr id="58" name="Group 57"/>
          <p:cNvGrpSpPr/>
          <p:nvPr/>
        </p:nvGrpSpPr>
        <p:grpSpPr>
          <a:xfrm>
            <a:off x="622204" y="770676"/>
            <a:ext cx="7848625" cy="3923421"/>
            <a:chOff x="322513" y="499565"/>
            <a:chExt cx="7848625" cy="3923421"/>
          </a:xfrm>
        </p:grpSpPr>
        <p:sp>
          <p:nvSpPr>
            <p:cNvPr id="59" name="Text Box 18"/>
            <p:cNvSpPr txBox="1">
              <a:spLocks noChangeArrowheads="1"/>
            </p:cNvSpPr>
            <p:nvPr/>
          </p:nvSpPr>
          <p:spPr bwMode="auto">
            <a:xfrm>
              <a:off x="3399786" y="3715100"/>
              <a:ext cx="159223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CALP L1+L2</a:t>
              </a:r>
            </a:p>
          </p:txBody>
        </p:sp>
        <p:grpSp>
          <p:nvGrpSpPr>
            <p:cNvPr id="60" name="Group 59"/>
            <p:cNvGrpSpPr/>
            <p:nvPr/>
          </p:nvGrpSpPr>
          <p:grpSpPr>
            <a:xfrm>
              <a:off x="322513" y="499565"/>
              <a:ext cx="7848625" cy="3453735"/>
              <a:chOff x="308242" y="499565"/>
              <a:chExt cx="7848625" cy="3453735"/>
            </a:xfrm>
          </p:grpSpPr>
          <p:sp>
            <p:nvSpPr>
              <p:cNvPr id="61" name="Freeform 6"/>
              <p:cNvSpPr>
                <a:spLocks/>
              </p:cNvSpPr>
              <p:nvPr/>
            </p:nvSpPr>
            <p:spPr bwMode="auto">
              <a:xfrm>
                <a:off x="6875509" y="2402310"/>
                <a:ext cx="1040146" cy="1497013"/>
              </a:xfrm>
              <a:custGeom>
                <a:avLst/>
                <a:gdLst>
                  <a:gd name="T0" fmla="*/ 0 w 912"/>
                  <a:gd name="T1" fmla="*/ 0 h 912"/>
                  <a:gd name="T2" fmla="*/ 2147483647 w 912"/>
                  <a:gd name="T3" fmla="*/ 2147483647 h 912"/>
                  <a:gd name="T4" fmla="*/ 2147483647 w 912"/>
                  <a:gd name="T5" fmla="*/ 2147483647 h 912"/>
                  <a:gd name="T6" fmla="*/ 2147483647 w 912"/>
                  <a:gd name="T7" fmla="*/ 2147483647 h 912"/>
                  <a:gd name="T8" fmla="*/ 2147483647 w 912"/>
                  <a:gd name="T9" fmla="*/ 2147483647 h 912"/>
                  <a:gd name="T10" fmla="*/ 2147483647 w 912"/>
                  <a:gd name="T11" fmla="*/ 2147483647 h 912"/>
                  <a:gd name="T12" fmla="*/ 2147483647 w 912"/>
                  <a:gd name="T13" fmla="*/ 2147483647 h 912"/>
                  <a:gd name="T14" fmla="*/ 2147483647 w 912"/>
                  <a:gd name="T15" fmla="*/ 2147483647 h 912"/>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912"/>
                  <a:gd name="T26" fmla="*/ 912 w 912"/>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912">
                    <a:moveTo>
                      <a:pt x="0" y="0"/>
                    </a:moveTo>
                    <a:cubicBezTo>
                      <a:pt x="120" y="96"/>
                      <a:pt x="240" y="192"/>
                      <a:pt x="288" y="240"/>
                    </a:cubicBezTo>
                    <a:cubicBezTo>
                      <a:pt x="336" y="288"/>
                      <a:pt x="264" y="256"/>
                      <a:pt x="288" y="288"/>
                    </a:cubicBezTo>
                    <a:cubicBezTo>
                      <a:pt x="312" y="320"/>
                      <a:pt x="408" y="392"/>
                      <a:pt x="432" y="432"/>
                    </a:cubicBezTo>
                    <a:cubicBezTo>
                      <a:pt x="456" y="472"/>
                      <a:pt x="376" y="480"/>
                      <a:pt x="432" y="528"/>
                    </a:cubicBezTo>
                    <a:cubicBezTo>
                      <a:pt x="488" y="576"/>
                      <a:pt x="712" y="672"/>
                      <a:pt x="768" y="720"/>
                    </a:cubicBezTo>
                    <a:cubicBezTo>
                      <a:pt x="824" y="768"/>
                      <a:pt x="744" y="784"/>
                      <a:pt x="768" y="816"/>
                    </a:cubicBezTo>
                    <a:cubicBezTo>
                      <a:pt x="792" y="848"/>
                      <a:pt x="852" y="880"/>
                      <a:pt x="912"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pic>
            <p:nvPicPr>
              <p:cNvPr id="62" name="Picture 8"/>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41913" y="756073"/>
                <a:ext cx="4386825"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3" name="Line 11"/>
              <p:cNvSpPr>
                <a:spLocks noChangeShapeType="1"/>
              </p:cNvSpPr>
              <p:nvPr/>
            </p:nvSpPr>
            <p:spPr bwMode="auto">
              <a:xfrm>
                <a:off x="3651363" y="2535661"/>
                <a:ext cx="1270656"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64" name="Picture 1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3100698" y="756073"/>
                <a:ext cx="4386825" cy="260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 name="Line 14"/>
              <p:cNvSpPr>
                <a:spLocks noChangeShapeType="1"/>
              </p:cNvSpPr>
              <p:nvPr/>
            </p:nvSpPr>
            <p:spPr bwMode="auto">
              <a:xfrm flipH="1">
                <a:off x="3149077" y="2776961"/>
                <a:ext cx="664498" cy="0"/>
              </a:xfrm>
              <a:prstGeom prst="line">
                <a:avLst/>
              </a:prstGeom>
              <a:noFill/>
              <a:ln w="25400" cap="sq">
                <a:solidFill>
                  <a:schemeClr val="bg2"/>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6" name="Text Box 16"/>
              <p:cNvSpPr txBox="1">
                <a:spLocks noChangeArrowheads="1"/>
              </p:cNvSpPr>
              <p:nvPr/>
            </p:nvSpPr>
            <p:spPr bwMode="auto">
              <a:xfrm>
                <a:off x="6541866" y="499565"/>
                <a:ext cx="161500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L2</a:t>
                </a:r>
              </a:p>
            </p:txBody>
          </p:sp>
          <p:sp>
            <p:nvSpPr>
              <p:cNvPr id="67" name="Text Box 17"/>
              <p:cNvSpPr txBox="1">
                <a:spLocks noChangeArrowheads="1"/>
              </p:cNvSpPr>
              <p:nvPr/>
            </p:nvSpPr>
            <p:spPr bwMode="auto">
              <a:xfrm>
                <a:off x="308242" y="504086"/>
                <a:ext cx="161642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defRPr/>
                </a:pPr>
                <a:r>
                  <a:rPr lang="en-US" sz="2000" b="1" dirty="0">
                    <a:solidFill>
                      <a:srgbClr val="75367A"/>
                    </a:solidFill>
                    <a:latin typeface="+mn-lt"/>
                  </a:rPr>
                  <a:t>BICS L1</a:t>
                </a:r>
              </a:p>
            </p:txBody>
          </p:sp>
          <p:sp>
            <p:nvSpPr>
              <p:cNvPr id="68" name="Rectangle 67"/>
              <p:cNvSpPr/>
              <p:nvPr/>
            </p:nvSpPr>
            <p:spPr>
              <a:xfrm>
                <a:off x="1442030" y="2338810"/>
                <a:ext cx="5507748"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7"/>
              <p:cNvSpPr>
                <a:spLocks/>
              </p:cNvSpPr>
              <p:nvPr/>
            </p:nvSpPr>
            <p:spPr bwMode="auto">
              <a:xfrm>
                <a:off x="3209212" y="2381165"/>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0" name="Rectangle 69"/>
              <p:cNvSpPr/>
              <p:nvPr/>
            </p:nvSpPr>
            <p:spPr>
              <a:xfrm>
                <a:off x="1172275" y="2905550"/>
                <a:ext cx="2264394"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172275" y="2420279"/>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
              <p:cNvSpPr>
                <a:spLocks/>
              </p:cNvSpPr>
              <p:nvPr/>
            </p:nvSpPr>
            <p:spPr bwMode="auto">
              <a:xfrm>
                <a:off x="689819" y="2435648"/>
                <a:ext cx="712877" cy="1495425"/>
              </a:xfrm>
              <a:custGeom>
                <a:avLst/>
                <a:gdLst>
                  <a:gd name="T0" fmla="*/ 2147483647 w 624"/>
                  <a:gd name="T1" fmla="*/ 0 h 912"/>
                  <a:gd name="T2" fmla="*/ 2147483647 w 624"/>
                  <a:gd name="T3" fmla="*/ 2147483647 h 912"/>
                  <a:gd name="T4" fmla="*/ 2147483647 w 624"/>
                  <a:gd name="T5" fmla="*/ 2147483647 h 912"/>
                  <a:gd name="T6" fmla="*/ 2147483647 w 624"/>
                  <a:gd name="T7" fmla="*/ 2147483647 h 912"/>
                  <a:gd name="T8" fmla="*/ 2147483647 w 624"/>
                  <a:gd name="T9" fmla="*/ 2147483647 h 912"/>
                  <a:gd name="T10" fmla="*/ 2147483647 w 624"/>
                  <a:gd name="T11" fmla="*/ 2147483647 h 912"/>
                  <a:gd name="T12" fmla="*/ 0 w 624"/>
                  <a:gd name="T13" fmla="*/ 2147483647 h 912"/>
                  <a:gd name="T14" fmla="*/ 0 60000 65536"/>
                  <a:gd name="T15" fmla="*/ 0 60000 65536"/>
                  <a:gd name="T16" fmla="*/ 0 60000 65536"/>
                  <a:gd name="T17" fmla="*/ 0 60000 65536"/>
                  <a:gd name="T18" fmla="*/ 0 60000 65536"/>
                  <a:gd name="T19" fmla="*/ 0 60000 65536"/>
                  <a:gd name="T20" fmla="*/ 0 60000 65536"/>
                  <a:gd name="T21" fmla="*/ 0 w 624"/>
                  <a:gd name="T22" fmla="*/ 0 h 912"/>
                  <a:gd name="T23" fmla="*/ 624 w 624"/>
                  <a:gd name="T24" fmla="*/ 912 h 9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912">
                    <a:moveTo>
                      <a:pt x="624" y="0"/>
                    </a:moveTo>
                    <a:cubicBezTo>
                      <a:pt x="524" y="72"/>
                      <a:pt x="424" y="144"/>
                      <a:pt x="384" y="192"/>
                    </a:cubicBezTo>
                    <a:cubicBezTo>
                      <a:pt x="344" y="240"/>
                      <a:pt x="400" y="256"/>
                      <a:pt x="384" y="288"/>
                    </a:cubicBezTo>
                    <a:cubicBezTo>
                      <a:pt x="368" y="320"/>
                      <a:pt x="328" y="336"/>
                      <a:pt x="288" y="384"/>
                    </a:cubicBezTo>
                    <a:cubicBezTo>
                      <a:pt x="248" y="432"/>
                      <a:pt x="160" y="528"/>
                      <a:pt x="144" y="576"/>
                    </a:cubicBezTo>
                    <a:cubicBezTo>
                      <a:pt x="128" y="624"/>
                      <a:pt x="216" y="616"/>
                      <a:pt x="192" y="672"/>
                    </a:cubicBezTo>
                    <a:cubicBezTo>
                      <a:pt x="168" y="728"/>
                      <a:pt x="84" y="820"/>
                      <a:pt x="0" y="912"/>
                    </a:cubicBez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wrap="none"/>
              <a:lstStyle/>
              <a:p>
                <a:endParaRPr lang="en-US"/>
              </a:p>
            </p:txBody>
          </p:sp>
          <p:sp>
            <p:nvSpPr>
              <p:cNvPr id="73" name="Rectangle 72"/>
              <p:cNvSpPr/>
              <p:nvPr/>
            </p:nvSpPr>
            <p:spPr>
              <a:xfrm>
                <a:off x="1919249" y="1853540"/>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ne 10"/>
              <p:cNvSpPr>
                <a:spLocks noChangeShapeType="1"/>
              </p:cNvSpPr>
              <p:nvPr/>
            </p:nvSpPr>
            <p:spPr bwMode="auto">
              <a:xfrm flipH="1">
                <a:off x="915111" y="2338633"/>
                <a:ext cx="1868393" cy="21145"/>
              </a:xfrm>
              <a:prstGeom prst="line">
                <a:avLst/>
              </a:prstGeom>
              <a:noFill/>
              <a:ln w="3175" cap="sq">
                <a:solidFill>
                  <a:schemeClr val="tx1"/>
                </a:solidFill>
                <a:round/>
                <a:headEnd type="none" w="sm" len="sm"/>
                <a:tailEnd type="none" w="sm" len="sm"/>
              </a:ln>
              <a:effectLst/>
              <a:extLst>
                <a:ext uri="{909E8E84-426E-40dd-AFC4-6F175D3DCCD1}">
                  <a14:hiddenFill xmlns="" xmlns:a14="http://schemas.microsoft.com/office/drawing/2010/main">
                    <a:noFill/>
                  </a14:hiddenFill>
                </a:ext>
              </a:extLst>
            </p:spPr>
            <p:txBody>
              <a:bodyPr wrap="none"/>
              <a:lstStyle/>
              <a:p>
                <a:endParaRPr lang="en-US"/>
              </a:p>
            </p:txBody>
          </p:sp>
          <p:sp>
            <p:nvSpPr>
              <p:cNvPr id="75" name="Rectangle 74"/>
              <p:cNvSpPr/>
              <p:nvPr/>
            </p:nvSpPr>
            <p:spPr>
              <a:xfrm>
                <a:off x="4353789" y="187566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456959" y="1007115"/>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935495" y="101682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2405917">
                <a:off x="2166965" y="1159516"/>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2405917">
                <a:off x="4616961" y="1197764"/>
                <a:ext cx="821612"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5400000">
                <a:off x="2458197" y="1450703"/>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5400000">
                <a:off x="4979550" y="1574565"/>
                <a:ext cx="1009757"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3147992" y="1641057"/>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5400000">
                <a:off x="5797781" y="1650768"/>
                <a:ext cx="420171"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ne 10"/>
              <p:cNvSpPr>
                <a:spLocks noChangeShapeType="1"/>
              </p:cNvSpPr>
              <p:nvPr/>
            </p:nvSpPr>
            <p:spPr bwMode="auto">
              <a:xfrm flipH="1">
                <a:off x="5272227" y="2296606"/>
                <a:ext cx="1868393" cy="21145"/>
              </a:xfrm>
              <a:prstGeom prst="line">
                <a:avLst/>
              </a:prstGeom>
              <a:noFill/>
              <a:ln w="3175" cap="sq">
                <a:solidFill>
                  <a:schemeClr val="tx1"/>
                </a:solidFill>
                <a:round/>
                <a:headEnd type="none" w="sm" len="sm"/>
                <a:tailEnd type="none" w="sm" len="sm"/>
              </a:ln>
              <a:effectLst/>
              <a:extLst>
                <a:ext uri="{909E8E84-426E-40dd-AFC4-6F175D3DCCD1}">
                  <a14:hiddenFill xmlns="" xmlns:a14="http://schemas.microsoft.com/office/drawing/2010/main">
                    <a:noFill/>
                  </a14:hiddenFill>
                </a:ext>
              </a:extLst>
            </p:spPr>
            <p:txBody>
              <a:bodyPr wrap="none"/>
              <a:lstStyle/>
              <a:p>
                <a:endParaRPr lang="en-US"/>
              </a:p>
            </p:txBody>
          </p:sp>
        </p:grpSp>
      </p:grpSp>
      <p:pic>
        <p:nvPicPr>
          <p:cNvPr id="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442902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as and collier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703859"/>
            <a:ext cx="7026801" cy="4861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234291" y="5680040"/>
            <a:ext cx="2923797" cy="338554"/>
          </a:xfrm>
          <a:prstGeom prst="rect">
            <a:avLst/>
          </a:prstGeom>
          <a:noFill/>
        </p:spPr>
        <p:txBody>
          <a:bodyPr wrap="none" rtlCol="0">
            <a:spAutoFit/>
          </a:bodyPr>
          <a:lstStyle/>
          <a:p>
            <a:pPr algn="r"/>
            <a:r>
              <a:rPr lang="en-US" sz="1600" i="1" dirty="0"/>
              <a:t>W. Thomas and V. Collier, 2002</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998611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Bilingual Program Models</a:t>
            </a:r>
          </a:p>
        </p:txBody>
      </p:sp>
      <p:graphicFrame>
        <p:nvGraphicFramePr>
          <p:cNvPr id="3" name="Content Placeholder 3"/>
          <p:cNvGraphicFramePr>
            <a:graphicFrameLocks/>
          </p:cNvGraphicFramePr>
          <p:nvPr>
            <p:extLst>
              <p:ext uri="{D42A27DB-BD31-4B8C-83A1-F6EECF244321}">
                <p14:modId xmlns:p14="http://schemas.microsoft.com/office/powerpoint/2010/main" val="857664052"/>
              </p:ext>
            </p:extLst>
          </p:nvPr>
        </p:nvGraphicFramePr>
        <p:xfrm>
          <a:off x="632161" y="1019507"/>
          <a:ext cx="7966191" cy="374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6" name="TextBox 5"/>
          <p:cNvSpPr txBox="1"/>
          <p:nvPr/>
        </p:nvSpPr>
        <p:spPr>
          <a:xfrm>
            <a:off x="5719569" y="493634"/>
            <a:ext cx="2610028" cy="307777"/>
          </a:xfrm>
          <a:prstGeom prst="rect">
            <a:avLst/>
          </a:prstGeom>
          <a:noFill/>
        </p:spPr>
        <p:txBody>
          <a:bodyPr wrap="square" rtlCol="0">
            <a:spAutoFit/>
          </a:bodyPr>
          <a:lstStyle/>
          <a:p>
            <a:pPr algn="r"/>
            <a:r>
              <a:rPr lang="en-US" sz="1400" dirty="0">
                <a:solidFill>
                  <a:srgbClr val="000000"/>
                </a:solidFill>
              </a:rPr>
              <a:t>Chapter 89, Jigsaw/</a:t>
            </a:r>
            <a:r>
              <a:rPr lang="en-US" sz="1400" dirty="0" err="1">
                <a:solidFill>
                  <a:srgbClr val="000000"/>
                </a:solidFill>
              </a:rPr>
              <a:t>Frayer</a:t>
            </a:r>
            <a:r>
              <a:rPr lang="en-US" sz="1400" dirty="0">
                <a:solidFill>
                  <a:srgbClr val="000000"/>
                </a:solidFill>
              </a:rPr>
              <a:t> Model</a:t>
            </a:r>
          </a:p>
        </p:txBody>
      </p:sp>
      <p:sp>
        <p:nvSpPr>
          <p:cNvPr id="7" name="Star: 5 Points 6"/>
          <p:cNvSpPr/>
          <p:nvPr/>
        </p:nvSpPr>
        <p:spPr>
          <a:xfrm>
            <a:off x="2455524"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tar: 5 Points 7"/>
          <p:cNvSpPr/>
          <p:nvPr/>
        </p:nvSpPr>
        <p:spPr>
          <a:xfrm>
            <a:off x="4265935"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tar: 5 Points 8"/>
          <p:cNvSpPr/>
          <p:nvPr/>
        </p:nvSpPr>
        <p:spPr>
          <a:xfrm>
            <a:off x="6076346" y="300675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p:cNvSpPr/>
          <p:nvPr/>
        </p:nvSpPr>
        <p:spPr>
          <a:xfrm>
            <a:off x="5201331" y="3960542"/>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p:cNvSpPr/>
          <p:nvPr/>
        </p:nvSpPr>
        <p:spPr>
          <a:xfrm>
            <a:off x="6955272" y="3978595"/>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p:cNvSpPr/>
          <p:nvPr/>
        </p:nvSpPr>
        <p:spPr>
          <a:xfrm>
            <a:off x="5519498" y="450618"/>
            <a:ext cx="308225" cy="267128"/>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8416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Frayer</a:t>
            </a:r>
            <a:r>
              <a:rPr lang="en-US" dirty="0"/>
              <a:t> Model</a:t>
            </a:r>
          </a:p>
        </p:txBody>
      </p:sp>
      <p:graphicFrame>
        <p:nvGraphicFramePr>
          <p:cNvPr id="3" name="Diagram 2"/>
          <p:cNvGraphicFramePr/>
          <p:nvPr>
            <p:extLst>
              <p:ext uri="{D42A27DB-BD31-4B8C-83A1-F6EECF244321}">
                <p14:modId xmlns:p14="http://schemas.microsoft.com/office/powerpoint/2010/main" val="422926866"/>
              </p:ext>
            </p:extLst>
          </p:nvPr>
        </p:nvGraphicFramePr>
        <p:xfrm>
          <a:off x="1069383" y="604434"/>
          <a:ext cx="7020732" cy="444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6" name="Rectangle 5"/>
          <p:cNvSpPr/>
          <p:nvPr/>
        </p:nvSpPr>
        <p:spPr>
          <a:xfrm rot="18854039">
            <a:off x="4071816" y="2303550"/>
            <a:ext cx="1015865" cy="10497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04441" y="2427891"/>
            <a:ext cx="1135117" cy="738664"/>
          </a:xfrm>
          <a:prstGeom prst="rect">
            <a:avLst/>
          </a:prstGeom>
          <a:noFill/>
        </p:spPr>
        <p:txBody>
          <a:bodyPr wrap="square" rtlCol="0">
            <a:spAutoFit/>
          </a:bodyPr>
          <a:lstStyle/>
          <a:p>
            <a:pPr algn="ctr"/>
            <a:r>
              <a:rPr lang="en-US" sz="1400" b="1" dirty="0" smtClean="0"/>
              <a:t>Bilingual Program Models</a:t>
            </a:r>
            <a:endParaRPr lang="en-US" sz="1400" b="1" dirty="0"/>
          </a:p>
        </p:txBody>
      </p:sp>
    </p:spTree>
    <p:extLst>
      <p:ext uri="{BB962C8B-B14F-4D97-AF65-F5344CB8AC3E}">
        <p14:creationId xmlns:p14="http://schemas.microsoft.com/office/powerpoint/2010/main" val="2053965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Mingle!</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graphicFrame>
        <p:nvGraphicFramePr>
          <p:cNvPr id="3" name="Diagram 2"/>
          <p:cNvGraphicFramePr/>
          <p:nvPr>
            <p:extLst>
              <p:ext uri="{D42A27DB-BD31-4B8C-83A1-F6EECF244321}">
                <p14:modId xmlns:p14="http://schemas.microsoft.com/office/powerpoint/2010/main" val="756113898"/>
              </p:ext>
            </p:extLst>
          </p:nvPr>
        </p:nvGraphicFramePr>
        <p:xfrm>
          <a:off x="569144" y="857031"/>
          <a:ext cx="7966465" cy="4515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355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4" descr="thumbnail_IMG_37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793" y="565074"/>
            <a:ext cx="5349919" cy="5349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1793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The Power of Cognates</a:t>
            </a:r>
          </a:p>
        </p:txBody>
      </p:sp>
      <p:sp>
        <p:nvSpPr>
          <p:cNvPr id="5" name="Content Placeholder 4"/>
          <p:cNvSpPr>
            <a:spLocks noGrp="1"/>
          </p:cNvSpPr>
          <p:nvPr>
            <p:ph idx="1"/>
          </p:nvPr>
        </p:nvSpPr>
        <p:spPr>
          <a:xfrm>
            <a:off x="762000" y="857027"/>
            <a:ext cx="7543800" cy="3886200"/>
          </a:xfrm>
        </p:spPr>
        <p:txBody>
          <a:bodyPr>
            <a:normAutofit/>
          </a:bodyPr>
          <a:lstStyle/>
          <a:p>
            <a:pPr marL="0" indent="0" algn="ctr">
              <a:buNone/>
            </a:pPr>
            <a:r>
              <a:rPr lang="en-US" sz="4000" dirty="0"/>
              <a:t>La </a:t>
            </a:r>
            <a:r>
              <a:rPr lang="en-US" sz="4000" b="1" dirty="0" err="1"/>
              <a:t>chimica</a:t>
            </a:r>
            <a:r>
              <a:rPr lang="en-US" sz="4000" dirty="0"/>
              <a:t> </a:t>
            </a:r>
            <a:r>
              <a:rPr lang="en-US" sz="4000" dirty="0" err="1"/>
              <a:t>è</a:t>
            </a:r>
            <a:r>
              <a:rPr lang="en-US" sz="4000" dirty="0"/>
              <a:t> la </a:t>
            </a:r>
            <a:r>
              <a:rPr lang="en-US" sz="4000" dirty="0" err="1"/>
              <a:t>scienza</a:t>
            </a:r>
            <a:r>
              <a:rPr lang="en-US" sz="4000" dirty="0"/>
              <a:t> </a:t>
            </a:r>
            <a:r>
              <a:rPr lang="en-US" sz="4000" dirty="0" err="1"/>
              <a:t>che</a:t>
            </a:r>
            <a:r>
              <a:rPr lang="en-US" sz="4000" dirty="0"/>
              <a:t> </a:t>
            </a:r>
            <a:r>
              <a:rPr lang="en-US" sz="4000" dirty="0" err="1"/>
              <a:t>studia</a:t>
            </a:r>
            <a:r>
              <a:rPr lang="en-US" sz="4000" dirty="0"/>
              <a:t> la </a:t>
            </a:r>
            <a:r>
              <a:rPr lang="en-US" sz="4000" dirty="0" err="1"/>
              <a:t>composizione</a:t>
            </a:r>
            <a:r>
              <a:rPr lang="en-US" sz="4000" dirty="0"/>
              <a:t> </a:t>
            </a:r>
            <a:r>
              <a:rPr lang="en-US" sz="4000" dirty="0" err="1"/>
              <a:t>della</a:t>
            </a:r>
            <a:r>
              <a:rPr lang="en-US" sz="4000" dirty="0"/>
              <a:t> </a:t>
            </a:r>
            <a:r>
              <a:rPr lang="en-US" sz="4000" dirty="0" err="1"/>
              <a:t>materia</a:t>
            </a:r>
            <a:r>
              <a:rPr lang="en-US" sz="4000" dirty="0"/>
              <a:t> </a:t>
            </a:r>
            <a:r>
              <a:rPr lang="en-US" sz="4000" dirty="0" err="1"/>
              <a:t>ed</a:t>
            </a:r>
            <a:r>
              <a:rPr lang="en-US" sz="4000" dirty="0"/>
              <a:t> </a:t>
            </a:r>
            <a:r>
              <a:rPr lang="en-US" sz="4000" dirty="0" err="1"/>
              <a:t>il</a:t>
            </a:r>
            <a:r>
              <a:rPr lang="en-US" sz="4000" dirty="0"/>
              <a:t> </a:t>
            </a:r>
            <a:r>
              <a:rPr lang="en-US" sz="4000" dirty="0" err="1"/>
              <a:t>suo</a:t>
            </a:r>
            <a:r>
              <a:rPr lang="en-US" sz="4000" dirty="0"/>
              <a:t> </a:t>
            </a:r>
            <a:r>
              <a:rPr lang="en-US" sz="4000" dirty="0" err="1"/>
              <a:t>comportamento</a:t>
            </a:r>
            <a:r>
              <a:rPr lang="en-US" sz="4000" dirty="0"/>
              <a:t> in base a tale </a:t>
            </a:r>
            <a:r>
              <a:rPr lang="en-US" sz="4000" dirty="0" err="1"/>
              <a:t>composizione</a:t>
            </a:r>
            <a:r>
              <a:rPr lang="en-US" sz="4000" dirty="0"/>
              <a:t>.</a:t>
            </a:r>
            <a:endParaRPr lang="en-US" sz="4000" dirty="0">
              <a:solidFill>
                <a:srgbClr val="000000"/>
              </a:solidFill>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06532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a:t>
            </a:r>
            <a:endParaRPr lang="en-US" sz="2400" cap="none" dirty="0" smtClean="0"/>
          </a:p>
          <a:p>
            <a:pPr marL="342900" indent="-342900">
              <a:buFont typeface="Wingdings" panose="05000000000000000000" pitchFamily="2" charset="2"/>
              <a:buChar char="§"/>
            </a:pPr>
            <a:r>
              <a:rPr lang="en-US" sz="2400" cap="none" dirty="0" smtClean="0"/>
              <a:t>Be </a:t>
            </a:r>
            <a:r>
              <a:rPr lang="en-US" sz="2400" cap="none" dirty="0"/>
              <a:t>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478161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800" dirty="0"/>
              <a:t>The Power of Cognates</a:t>
            </a:r>
          </a:p>
        </p:txBody>
      </p:sp>
      <p:sp>
        <p:nvSpPr>
          <p:cNvPr id="9" name="Content Placeholder 4"/>
          <p:cNvSpPr>
            <a:spLocks noGrp="1"/>
          </p:cNvSpPr>
          <p:nvPr>
            <p:ph idx="1"/>
          </p:nvPr>
        </p:nvSpPr>
        <p:spPr>
          <a:xfrm>
            <a:off x="762000" y="857028"/>
            <a:ext cx="7543800" cy="3886200"/>
          </a:xfrm>
        </p:spPr>
        <p:txBody>
          <a:bodyPr>
            <a:normAutofit/>
          </a:bodyPr>
          <a:lstStyle/>
          <a:p>
            <a:pPr marL="0" indent="0" algn="ctr">
              <a:buNone/>
            </a:pPr>
            <a:r>
              <a:rPr lang="en-US" sz="4000" dirty="0">
                <a:solidFill>
                  <a:srgbClr val="0000FF"/>
                </a:solidFill>
              </a:rPr>
              <a:t>La</a:t>
            </a:r>
            <a:r>
              <a:rPr lang="en-US" sz="4000" dirty="0"/>
              <a:t> </a:t>
            </a:r>
            <a:r>
              <a:rPr lang="en-US" sz="4000" b="1" dirty="0" err="1">
                <a:solidFill>
                  <a:srgbClr val="FF0000"/>
                </a:solidFill>
              </a:rPr>
              <a:t>chimica</a:t>
            </a:r>
            <a:r>
              <a:rPr lang="en-US" sz="4000" dirty="0"/>
              <a:t> </a:t>
            </a:r>
            <a:r>
              <a:rPr lang="en-US" sz="4000" dirty="0" err="1"/>
              <a:t>è</a:t>
            </a:r>
            <a:r>
              <a:rPr lang="en-US" sz="4000" dirty="0"/>
              <a:t> </a:t>
            </a:r>
            <a:r>
              <a:rPr lang="en-US" sz="4000" dirty="0">
                <a:solidFill>
                  <a:srgbClr val="0000FF"/>
                </a:solidFill>
              </a:rPr>
              <a:t>la</a:t>
            </a:r>
            <a:r>
              <a:rPr lang="en-US" sz="4000" dirty="0"/>
              <a:t> </a:t>
            </a:r>
            <a:r>
              <a:rPr lang="en-US" sz="4000" dirty="0" err="1">
                <a:solidFill>
                  <a:srgbClr val="FF0000"/>
                </a:solidFill>
              </a:rPr>
              <a:t>scienza</a:t>
            </a:r>
            <a:r>
              <a:rPr lang="en-US" sz="4000" dirty="0"/>
              <a:t> </a:t>
            </a:r>
            <a:r>
              <a:rPr lang="en-US" sz="4000" dirty="0" err="1">
                <a:solidFill>
                  <a:srgbClr val="0000FF"/>
                </a:solidFill>
              </a:rPr>
              <a:t>che</a:t>
            </a:r>
            <a:r>
              <a:rPr lang="en-US" sz="4000" dirty="0"/>
              <a:t> </a:t>
            </a:r>
            <a:r>
              <a:rPr lang="en-US" sz="4000" dirty="0" err="1">
                <a:solidFill>
                  <a:srgbClr val="FF0000"/>
                </a:solidFill>
              </a:rPr>
              <a:t>studia</a:t>
            </a:r>
            <a:r>
              <a:rPr lang="en-US" sz="4000" dirty="0"/>
              <a:t> </a:t>
            </a:r>
            <a:r>
              <a:rPr lang="en-US" sz="4000" dirty="0">
                <a:solidFill>
                  <a:srgbClr val="0000FF"/>
                </a:solidFill>
              </a:rPr>
              <a:t>la</a:t>
            </a:r>
            <a:r>
              <a:rPr lang="en-US" sz="4000" dirty="0"/>
              <a:t> </a:t>
            </a:r>
            <a:r>
              <a:rPr lang="en-US" sz="4000" dirty="0" err="1">
                <a:solidFill>
                  <a:srgbClr val="FF0000"/>
                </a:solidFill>
              </a:rPr>
              <a:t>composizione</a:t>
            </a:r>
            <a:r>
              <a:rPr lang="en-US" sz="4000" dirty="0"/>
              <a:t> </a:t>
            </a:r>
            <a:r>
              <a:rPr lang="en-US" sz="4000" dirty="0" err="1">
                <a:solidFill>
                  <a:srgbClr val="0000FF"/>
                </a:solidFill>
              </a:rPr>
              <a:t>della</a:t>
            </a:r>
            <a:r>
              <a:rPr lang="en-US" sz="4000" dirty="0"/>
              <a:t> </a:t>
            </a:r>
            <a:r>
              <a:rPr lang="en-US" sz="4000" dirty="0" err="1">
                <a:solidFill>
                  <a:srgbClr val="FF0000"/>
                </a:solidFill>
              </a:rPr>
              <a:t>materia</a:t>
            </a:r>
            <a:r>
              <a:rPr lang="en-US" sz="4000" dirty="0"/>
              <a:t> </a:t>
            </a:r>
            <a:r>
              <a:rPr lang="en-US" sz="4000" dirty="0" err="1"/>
              <a:t>ed</a:t>
            </a:r>
            <a:r>
              <a:rPr lang="en-US" sz="4000" dirty="0"/>
              <a:t> </a:t>
            </a:r>
            <a:r>
              <a:rPr lang="en-US" sz="4000" dirty="0" err="1"/>
              <a:t>il</a:t>
            </a:r>
            <a:r>
              <a:rPr lang="en-US" sz="4000" dirty="0"/>
              <a:t> </a:t>
            </a:r>
            <a:r>
              <a:rPr lang="en-US" sz="4000" dirty="0" err="1">
                <a:solidFill>
                  <a:srgbClr val="0000FF"/>
                </a:solidFill>
              </a:rPr>
              <a:t>suo</a:t>
            </a:r>
            <a:r>
              <a:rPr lang="en-US" sz="4000" dirty="0"/>
              <a:t> </a:t>
            </a:r>
            <a:r>
              <a:rPr lang="en-US" sz="4000" dirty="0" err="1">
                <a:solidFill>
                  <a:srgbClr val="0000FF"/>
                </a:solidFill>
              </a:rPr>
              <a:t>comportamento</a:t>
            </a:r>
            <a:r>
              <a:rPr lang="en-US" sz="4000" dirty="0"/>
              <a:t> </a:t>
            </a:r>
            <a:r>
              <a:rPr lang="en-US" sz="4000" dirty="0">
                <a:solidFill>
                  <a:srgbClr val="FF0000"/>
                </a:solidFill>
              </a:rPr>
              <a:t>in</a:t>
            </a:r>
            <a:r>
              <a:rPr lang="en-US" sz="4000" dirty="0"/>
              <a:t> </a:t>
            </a:r>
            <a:r>
              <a:rPr lang="en-US" sz="4000" dirty="0">
                <a:solidFill>
                  <a:srgbClr val="FF0000"/>
                </a:solidFill>
              </a:rPr>
              <a:t>base</a:t>
            </a:r>
            <a:r>
              <a:rPr lang="en-US" sz="4000" dirty="0"/>
              <a:t> </a:t>
            </a:r>
            <a:r>
              <a:rPr lang="en-US" sz="4000" dirty="0">
                <a:solidFill>
                  <a:srgbClr val="0000FF"/>
                </a:solidFill>
              </a:rPr>
              <a:t>a</a:t>
            </a:r>
            <a:r>
              <a:rPr lang="en-US" sz="4000" dirty="0"/>
              <a:t> </a:t>
            </a:r>
            <a:r>
              <a:rPr lang="en-US" sz="4000" dirty="0">
                <a:solidFill>
                  <a:srgbClr val="0000FF"/>
                </a:solidFill>
              </a:rPr>
              <a:t>tale</a:t>
            </a:r>
            <a:r>
              <a:rPr lang="en-US" sz="4000" dirty="0"/>
              <a:t> </a:t>
            </a:r>
            <a:r>
              <a:rPr lang="en-US" sz="4000" dirty="0" err="1">
                <a:solidFill>
                  <a:srgbClr val="FF0000"/>
                </a:solidFill>
              </a:rPr>
              <a:t>composizione</a:t>
            </a:r>
            <a:r>
              <a:rPr lang="en-US" sz="4000" dirty="0"/>
              <a:t>.</a:t>
            </a:r>
            <a:endParaRPr lang="en-US" sz="4000" dirty="0">
              <a:solidFill>
                <a:srgbClr val="000000"/>
              </a:solidFill>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061843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58" y="908348"/>
            <a:ext cx="2094869" cy="1600200"/>
          </a:xfrm>
        </p:spPr>
        <p:txBody>
          <a:bodyPr/>
          <a:lstStyle/>
          <a:p>
            <a:r>
              <a:rPr lang="en-US" sz="4400" dirty="0"/>
              <a:t>Your Turn!</a:t>
            </a:r>
          </a:p>
        </p:txBody>
      </p:sp>
      <p:sp>
        <p:nvSpPr>
          <p:cNvPr id="3" name="Content Placeholder 2"/>
          <p:cNvSpPr>
            <a:spLocks noGrp="1"/>
          </p:cNvSpPr>
          <p:nvPr>
            <p:ph idx="1"/>
          </p:nvPr>
        </p:nvSpPr>
        <p:spPr>
          <a:xfrm>
            <a:off x="3939630" y="891629"/>
            <a:ext cx="4337420" cy="5101317"/>
          </a:xfrm>
        </p:spPr>
        <p:txBody>
          <a:bodyPr>
            <a:noAutofit/>
          </a:bodyPr>
          <a:lstStyle/>
          <a:p>
            <a:r>
              <a:rPr lang="en-US" sz="2200" dirty="0"/>
              <a:t>1. </a:t>
            </a:r>
            <a:r>
              <a:rPr lang="en-US" sz="2200" u="sng" dirty="0"/>
              <a:t>Individually</a:t>
            </a:r>
            <a:r>
              <a:rPr lang="en-US" sz="2200" dirty="0"/>
              <a:t> </a:t>
            </a:r>
            <a:r>
              <a:rPr lang="en-US" sz="2200" b="1" dirty="0"/>
              <a:t>make a list of 5 academic words </a:t>
            </a:r>
            <a:r>
              <a:rPr lang="en-US" sz="2200" dirty="0"/>
              <a:t>from any content </a:t>
            </a:r>
            <a:r>
              <a:rPr lang="en-US" sz="2200" dirty="0" smtClean="0"/>
              <a:t>area, except ELAR.</a:t>
            </a:r>
            <a:endParaRPr lang="en-US" sz="2200" dirty="0"/>
          </a:p>
          <a:p>
            <a:r>
              <a:rPr lang="en-US" sz="2200" dirty="0"/>
              <a:t>2. Turn to your </a:t>
            </a:r>
            <a:r>
              <a:rPr lang="en-US" sz="2200" u="sng" dirty="0"/>
              <a:t>partner</a:t>
            </a:r>
            <a:r>
              <a:rPr lang="en-US" sz="2200" dirty="0"/>
              <a:t> and </a:t>
            </a:r>
            <a:r>
              <a:rPr lang="en-US" sz="2200" b="1" dirty="0"/>
              <a:t>combine your two lists </a:t>
            </a:r>
            <a:r>
              <a:rPr lang="en-US" sz="2200" dirty="0"/>
              <a:t>of words (even if from different content areas).</a:t>
            </a:r>
          </a:p>
          <a:p>
            <a:r>
              <a:rPr lang="en-US" sz="2200" dirty="0"/>
              <a:t>3</a:t>
            </a:r>
            <a:r>
              <a:rPr lang="en-US" sz="2200" dirty="0" smtClean="0"/>
              <a:t>. </a:t>
            </a:r>
            <a:r>
              <a:rPr lang="en-US" sz="2200" dirty="0"/>
              <a:t>Write the </a:t>
            </a:r>
            <a:r>
              <a:rPr lang="en-US" sz="2200" b="1" dirty="0"/>
              <a:t>Spanish </a:t>
            </a:r>
            <a:r>
              <a:rPr lang="en-US" sz="2200" b="1" dirty="0" smtClean="0"/>
              <a:t>translations </a:t>
            </a:r>
            <a:r>
              <a:rPr lang="en-US" sz="2200" dirty="0" smtClean="0"/>
              <a:t>next </a:t>
            </a:r>
            <a:r>
              <a:rPr lang="en-US" sz="2200" dirty="0"/>
              <a:t>to each academic word. Use Google Translate if needed.</a:t>
            </a:r>
          </a:p>
          <a:p>
            <a:r>
              <a:rPr lang="en-US" sz="2200" dirty="0"/>
              <a:t>4</a:t>
            </a:r>
            <a:r>
              <a:rPr lang="en-US" sz="2200" dirty="0" smtClean="0"/>
              <a:t>. </a:t>
            </a:r>
            <a:r>
              <a:rPr lang="en-US" sz="2200" dirty="0"/>
              <a:t>Calculate what </a:t>
            </a:r>
            <a:r>
              <a:rPr lang="en-US" sz="2200" b="1" dirty="0"/>
              <a:t>percentage</a:t>
            </a:r>
            <a:r>
              <a:rPr lang="en-US" sz="2200" dirty="0"/>
              <a:t> of the words are cognates.</a:t>
            </a:r>
          </a:p>
          <a:p>
            <a:endParaRPr lang="en-US" sz="2200" dirty="0"/>
          </a:p>
        </p:txBody>
      </p:sp>
      <p:sp>
        <p:nvSpPr>
          <p:cNvPr id="4" name="Text Placeholder 3"/>
          <p:cNvSpPr>
            <a:spLocks noGrp="1"/>
          </p:cNvSpPr>
          <p:nvPr>
            <p:ph type="body" sz="half" idx="2"/>
          </p:nvPr>
        </p:nvSpPr>
        <p:spPr>
          <a:xfrm>
            <a:off x="851947" y="2482071"/>
            <a:ext cx="2605115" cy="2895599"/>
          </a:xfrm>
        </p:spPr>
        <p:txBody>
          <a:bodyPr>
            <a:normAutofit/>
          </a:bodyPr>
          <a:lstStyle/>
          <a:p>
            <a:r>
              <a:rPr lang="en-US" sz="2400" dirty="0"/>
              <a:t>1 – 2 – 4 – ALL</a:t>
            </a:r>
          </a:p>
          <a:p>
            <a:r>
              <a:rPr lang="en-US" sz="2000" dirty="0">
                <a:hlinkClick r:id="rId2"/>
              </a:rPr>
              <a:t>http://www.realfastspanish.com/vocabulary/spanish-cognates</a:t>
            </a:r>
            <a:endParaRPr lang="en-US" sz="2000" dirty="0"/>
          </a:p>
          <a:p>
            <a:endParaRPr lang="en-US" sz="2000" dirty="0"/>
          </a:p>
          <a:p>
            <a:endParaRPr lang="en-US" sz="2000" dirty="0"/>
          </a:p>
        </p:txBody>
      </p:sp>
      <p:pic>
        <p:nvPicPr>
          <p:cNvPr id="5" name="Picture 4" descr="qrcode.3611147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80" y="1157001"/>
            <a:ext cx="1141596" cy="1231153"/>
          </a:xfrm>
          <a:prstGeom prst="rect">
            <a:avLst/>
          </a:prstGeom>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6087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6271" y="3576247"/>
            <a:ext cx="7543800" cy="1676400"/>
          </a:xfrm>
        </p:spPr>
        <p:txBody>
          <a:bodyPr/>
          <a:lstStyle/>
          <a:p>
            <a:r>
              <a:rPr lang="en-US" dirty="0"/>
              <a:t>English </a:t>
            </a:r>
            <a:r>
              <a:rPr lang="en-US" dirty="0" err="1"/>
              <a:t>vs</a:t>
            </a:r>
            <a:r>
              <a:rPr lang="en-US" dirty="0"/>
              <a:t> </a:t>
            </a:r>
            <a:r>
              <a:rPr lang="en-US" dirty="0" err="1"/>
              <a:t>spanish</a:t>
            </a:r>
            <a:endParaRPr lang="en-US" dirty="0"/>
          </a:p>
        </p:txBody>
      </p:sp>
      <p:sp>
        <p:nvSpPr>
          <p:cNvPr id="7" name="Text Placeholder 6"/>
          <p:cNvSpPr>
            <a:spLocks noGrp="1"/>
          </p:cNvSpPr>
          <p:nvPr>
            <p:ph type="body" idx="1"/>
          </p:nvPr>
        </p:nvSpPr>
        <p:spPr>
          <a:xfrm>
            <a:off x="776271" y="5252647"/>
            <a:ext cx="6858000" cy="914400"/>
          </a:xfrm>
        </p:spPr>
        <p:txBody>
          <a:bodyPr/>
          <a:lstStyle/>
          <a:p>
            <a:r>
              <a:rPr lang="en-US" dirty="0"/>
              <a:t>Phonology Awareness</a:t>
            </a:r>
          </a:p>
        </p:txBody>
      </p:sp>
      <p:sp>
        <p:nvSpPr>
          <p:cNvPr id="6"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713206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Spanish </a:t>
            </a:r>
            <a:r>
              <a:rPr lang="en-US" sz="3200" dirty="0" err="1"/>
              <a:t>vs</a:t>
            </a:r>
            <a:r>
              <a:rPr lang="en-US" sz="3200" dirty="0"/>
              <a:t> English Phonology</a:t>
            </a:r>
          </a:p>
        </p:txBody>
      </p:sp>
      <p:sp>
        <p:nvSpPr>
          <p:cNvPr id="3" name="Text Placeholder 2"/>
          <p:cNvSpPr>
            <a:spLocks noGrp="1"/>
          </p:cNvSpPr>
          <p:nvPr>
            <p:ph type="body" idx="1"/>
          </p:nvPr>
        </p:nvSpPr>
        <p:spPr>
          <a:xfrm>
            <a:off x="880820" y="662929"/>
            <a:ext cx="3618868" cy="576263"/>
          </a:xfrm>
        </p:spPr>
        <p:txBody>
          <a:bodyPr/>
          <a:lstStyle/>
          <a:p>
            <a:r>
              <a:rPr lang="en-US" sz="2800" dirty="0"/>
              <a:t>Spanish</a:t>
            </a:r>
          </a:p>
        </p:txBody>
      </p:sp>
      <p:sp>
        <p:nvSpPr>
          <p:cNvPr id="4" name="Content Placeholder 3"/>
          <p:cNvSpPr>
            <a:spLocks noGrp="1"/>
          </p:cNvSpPr>
          <p:nvPr>
            <p:ph sz="half" idx="2"/>
          </p:nvPr>
        </p:nvSpPr>
        <p:spPr>
          <a:xfrm>
            <a:off x="880821" y="1453228"/>
            <a:ext cx="3618869" cy="2840039"/>
          </a:xfrm>
        </p:spPr>
        <p:txBody>
          <a:bodyPr>
            <a:normAutofit/>
          </a:bodyPr>
          <a:lstStyle/>
          <a:p>
            <a:r>
              <a:rPr lang="en-US" sz="2000" dirty="0"/>
              <a:t>Based in syllables</a:t>
            </a:r>
          </a:p>
          <a:p>
            <a:endParaRPr lang="en-US" sz="2000" dirty="0"/>
          </a:p>
          <a:p>
            <a:pPr marL="0" indent="0">
              <a:spcBef>
                <a:spcPct val="20000"/>
              </a:spcBef>
              <a:buNone/>
            </a:pPr>
            <a:r>
              <a:rPr lang="es-MX" sz="2000" dirty="0">
                <a:latin typeface="Century Gothic" charset="0"/>
              </a:rPr>
              <a:t>mamá	  </a:t>
            </a:r>
            <a:r>
              <a:rPr lang="es-MX" sz="2000" dirty="0">
                <a:latin typeface="Century Gothic" charset="0"/>
                <a:sym typeface="Wingdings" charset="0"/>
              </a:rPr>
              <a:t></a:t>
            </a:r>
            <a:r>
              <a:rPr lang="es-MX" sz="2000" dirty="0">
                <a:latin typeface="Century Gothic" charset="0"/>
              </a:rPr>
              <a:t>    ma-má</a:t>
            </a:r>
          </a:p>
          <a:p>
            <a:pPr marL="0" indent="0">
              <a:spcBef>
                <a:spcPct val="20000"/>
              </a:spcBef>
              <a:buNone/>
            </a:pPr>
            <a:r>
              <a:rPr lang="es-MX" sz="2000" dirty="0">
                <a:latin typeface="Century Gothic" charset="0"/>
              </a:rPr>
              <a:t>manzana   </a:t>
            </a:r>
            <a:r>
              <a:rPr lang="es-MX" sz="2000" dirty="0">
                <a:latin typeface="Century Gothic" charset="0"/>
                <a:sym typeface="Wingdings" charset="0"/>
              </a:rPr>
              <a:t> </a:t>
            </a:r>
            <a:r>
              <a:rPr lang="es-MX" sz="2000" dirty="0">
                <a:latin typeface="Century Gothic" charset="0"/>
              </a:rPr>
              <a:t> man-za-na</a:t>
            </a:r>
          </a:p>
          <a:p>
            <a:pPr marL="0" indent="0">
              <a:spcBef>
                <a:spcPct val="20000"/>
              </a:spcBef>
              <a:buNone/>
            </a:pPr>
            <a:r>
              <a:rPr lang="es-MX" sz="2000" dirty="0">
                <a:latin typeface="Century Gothic" charset="0"/>
              </a:rPr>
              <a:t>sol     </a:t>
            </a:r>
            <a:r>
              <a:rPr lang="es-MX" sz="2000" dirty="0">
                <a:latin typeface="Century Gothic" charset="0"/>
                <a:sym typeface="Wingdings" charset="0"/>
              </a:rPr>
              <a:t></a:t>
            </a:r>
            <a:r>
              <a:rPr lang="es-MX" sz="2000" dirty="0">
                <a:latin typeface="Century Gothic" charset="0"/>
              </a:rPr>
              <a:t>    sol</a:t>
            </a:r>
            <a:endParaRPr lang="en-US" sz="2000" dirty="0">
              <a:latin typeface="Century Gothic" charset="0"/>
            </a:endParaRPr>
          </a:p>
          <a:p>
            <a:endParaRPr lang="en-US" sz="2000" dirty="0"/>
          </a:p>
        </p:txBody>
      </p:sp>
      <p:sp>
        <p:nvSpPr>
          <p:cNvPr id="5" name="Text Placeholder 4"/>
          <p:cNvSpPr>
            <a:spLocks noGrp="1"/>
          </p:cNvSpPr>
          <p:nvPr>
            <p:ph type="body" sz="quarter" idx="3"/>
          </p:nvPr>
        </p:nvSpPr>
        <p:spPr>
          <a:xfrm>
            <a:off x="4671141" y="662929"/>
            <a:ext cx="3618869" cy="576263"/>
          </a:xfrm>
        </p:spPr>
        <p:txBody>
          <a:bodyPr/>
          <a:lstStyle/>
          <a:p>
            <a:r>
              <a:rPr lang="en-US" sz="2800" dirty="0"/>
              <a:t>English</a:t>
            </a:r>
          </a:p>
        </p:txBody>
      </p:sp>
      <p:sp>
        <p:nvSpPr>
          <p:cNvPr id="6" name="Content Placeholder 5"/>
          <p:cNvSpPr>
            <a:spLocks noGrp="1"/>
          </p:cNvSpPr>
          <p:nvPr>
            <p:ph sz="quarter" idx="4"/>
          </p:nvPr>
        </p:nvSpPr>
        <p:spPr>
          <a:xfrm>
            <a:off x="4671141" y="1453228"/>
            <a:ext cx="3618869" cy="2840039"/>
          </a:xfrm>
        </p:spPr>
        <p:txBody>
          <a:bodyPr>
            <a:normAutofit/>
          </a:bodyPr>
          <a:lstStyle/>
          <a:p>
            <a:r>
              <a:rPr lang="en-US" sz="2000" dirty="0"/>
              <a:t>Based on phonemes</a:t>
            </a:r>
          </a:p>
          <a:p>
            <a:endParaRPr lang="en-US" sz="2000" dirty="0"/>
          </a:p>
          <a:p>
            <a:pPr marL="0" indent="0">
              <a:spcBef>
                <a:spcPct val="20000"/>
              </a:spcBef>
              <a:buNone/>
            </a:pPr>
            <a:r>
              <a:rPr lang="es-MX" sz="2000" dirty="0">
                <a:latin typeface="Century Gothic" charset="0"/>
              </a:rPr>
              <a:t>cat   	</a:t>
            </a:r>
            <a:r>
              <a:rPr lang="es-MX" sz="2000" dirty="0">
                <a:latin typeface="Century Gothic" charset="0"/>
                <a:sym typeface="Wingdings" charset="0"/>
              </a:rPr>
              <a:t></a:t>
            </a:r>
            <a:r>
              <a:rPr lang="es-MX" sz="2000" dirty="0">
                <a:latin typeface="Century Gothic" charset="0"/>
              </a:rPr>
              <a:t>  /k/  /a/  /t/</a:t>
            </a:r>
          </a:p>
          <a:p>
            <a:pPr marL="0" indent="0">
              <a:spcBef>
                <a:spcPct val="20000"/>
              </a:spcBef>
              <a:buNone/>
            </a:pPr>
            <a:r>
              <a:rPr lang="es-MX" sz="2000" dirty="0">
                <a:latin typeface="Century Gothic" charset="0"/>
              </a:rPr>
              <a:t>bat   	</a:t>
            </a:r>
            <a:r>
              <a:rPr lang="es-MX" sz="2000" dirty="0">
                <a:latin typeface="Century Gothic" charset="0"/>
                <a:sym typeface="Wingdings" charset="0"/>
              </a:rPr>
              <a:t></a:t>
            </a:r>
            <a:r>
              <a:rPr lang="es-MX" sz="2000" dirty="0">
                <a:latin typeface="Century Gothic" charset="0"/>
              </a:rPr>
              <a:t>  /b/  /a/  /t/</a:t>
            </a:r>
          </a:p>
          <a:p>
            <a:pPr marL="0" indent="0">
              <a:spcBef>
                <a:spcPct val="20000"/>
              </a:spcBef>
              <a:buNone/>
            </a:pPr>
            <a:r>
              <a:rPr lang="es-MX" sz="2000" dirty="0">
                <a:latin typeface="Century Gothic" charset="0"/>
              </a:rPr>
              <a:t>sat   	</a:t>
            </a:r>
            <a:r>
              <a:rPr lang="es-MX" sz="2000" dirty="0">
                <a:latin typeface="Century Gothic" charset="0"/>
                <a:sym typeface="Wingdings" charset="0"/>
              </a:rPr>
              <a:t></a:t>
            </a:r>
            <a:r>
              <a:rPr lang="es-MX" sz="2000" dirty="0">
                <a:latin typeface="Century Gothic" charset="0"/>
              </a:rPr>
              <a:t>  /s/  /a/  /t/</a:t>
            </a:r>
          </a:p>
          <a:p>
            <a:pPr marL="0" indent="0">
              <a:spcBef>
                <a:spcPct val="20000"/>
              </a:spcBef>
              <a:buNone/>
            </a:pPr>
            <a:r>
              <a:rPr lang="es-MX" sz="2000" dirty="0">
                <a:latin typeface="Century Gothic" charset="0"/>
              </a:rPr>
              <a:t>rat  	</a:t>
            </a:r>
            <a:r>
              <a:rPr lang="es-MX" sz="2000" dirty="0">
                <a:latin typeface="Century Gothic" charset="0"/>
                <a:sym typeface="Wingdings" charset="0"/>
              </a:rPr>
              <a:t></a:t>
            </a:r>
            <a:r>
              <a:rPr lang="es-MX" sz="2000" dirty="0">
                <a:latin typeface="Century Gothic" charset="0"/>
              </a:rPr>
              <a:t>  /r/ /a/  /t/</a:t>
            </a:r>
          </a:p>
          <a:p>
            <a:pPr marL="0" indent="0">
              <a:buNone/>
            </a:pPr>
            <a:endParaRPr lang="en-US" sz="2000" dirty="0"/>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763126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Spanish Phonology</a:t>
            </a:r>
          </a:p>
        </p:txBody>
      </p:sp>
      <p:graphicFrame>
        <p:nvGraphicFramePr>
          <p:cNvPr id="10" name="Diagram 9"/>
          <p:cNvGraphicFramePr/>
          <p:nvPr>
            <p:extLst/>
          </p:nvPr>
        </p:nvGraphicFramePr>
        <p:xfrm>
          <a:off x="2563576" y="1591146"/>
          <a:ext cx="4720166" cy="94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nvPr>
        </p:nvGraphicFramePr>
        <p:xfrm>
          <a:off x="2561459" y="2688992"/>
          <a:ext cx="4720166" cy="945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nvPr>
        </p:nvGraphicFramePr>
        <p:xfrm>
          <a:off x="2559343" y="3829170"/>
          <a:ext cx="4720166" cy="9454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extBox 12"/>
          <p:cNvSpPr txBox="1"/>
          <p:nvPr/>
        </p:nvSpPr>
        <p:spPr>
          <a:xfrm>
            <a:off x="2801856" y="1083151"/>
            <a:ext cx="890914" cy="369332"/>
          </a:xfrm>
          <a:prstGeom prst="rect">
            <a:avLst/>
          </a:prstGeom>
          <a:noFill/>
        </p:spPr>
        <p:txBody>
          <a:bodyPr wrap="none" rtlCol="0">
            <a:spAutoFit/>
          </a:bodyPr>
          <a:lstStyle/>
          <a:p>
            <a:r>
              <a:rPr lang="en-US" b="1" dirty="0"/>
              <a:t>FRONT</a:t>
            </a:r>
          </a:p>
        </p:txBody>
      </p:sp>
      <p:sp>
        <p:nvSpPr>
          <p:cNvPr id="14" name="TextBox 13"/>
          <p:cNvSpPr txBox="1"/>
          <p:nvPr/>
        </p:nvSpPr>
        <p:spPr>
          <a:xfrm>
            <a:off x="4408406" y="1080329"/>
            <a:ext cx="1006330" cy="369332"/>
          </a:xfrm>
          <a:prstGeom prst="rect">
            <a:avLst/>
          </a:prstGeom>
          <a:noFill/>
        </p:spPr>
        <p:txBody>
          <a:bodyPr wrap="none" rtlCol="0">
            <a:spAutoFit/>
          </a:bodyPr>
          <a:lstStyle/>
          <a:p>
            <a:r>
              <a:rPr lang="en-US" b="1" dirty="0"/>
              <a:t>CENTER</a:t>
            </a:r>
          </a:p>
        </p:txBody>
      </p:sp>
      <p:sp>
        <p:nvSpPr>
          <p:cNvPr id="15" name="TextBox 14"/>
          <p:cNvSpPr txBox="1"/>
          <p:nvPr/>
        </p:nvSpPr>
        <p:spPr>
          <a:xfrm>
            <a:off x="6099623" y="1077506"/>
            <a:ext cx="813043" cy="369332"/>
          </a:xfrm>
          <a:prstGeom prst="rect">
            <a:avLst/>
          </a:prstGeom>
          <a:noFill/>
        </p:spPr>
        <p:txBody>
          <a:bodyPr wrap="none" rtlCol="0">
            <a:spAutoFit/>
          </a:bodyPr>
          <a:lstStyle/>
          <a:p>
            <a:r>
              <a:rPr lang="en-US" b="1" dirty="0"/>
              <a:t>BACK</a:t>
            </a:r>
          </a:p>
        </p:txBody>
      </p:sp>
      <p:sp>
        <p:nvSpPr>
          <p:cNvPr id="16" name="TextBox 15"/>
          <p:cNvSpPr txBox="1"/>
          <p:nvPr/>
        </p:nvSpPr>
        <p:spPr>
          <a:xfrm>
            <a:off x="1164299" y="1870551"/>
            <a:ext cx="757126" cy="369332"/>
          </a:xfrm>
          <a:prstGeom prst="rect">
            <a:avLst/>
          </a:prstGeom>
          <a:noFill/>
        </p:spPr>
        <p:txBody>
          <a:bodyPr wrap="none" rtlCol="0">
            <a:spAutoFit/>
          </a:bodyPr>
          <a:lstStyle/>
          <a:p>
            <a:r>
              <a:rPr lang="en-US" b="1" dirty="0"/>
              <a:t>HIGH</a:t>
            </a:r>
          </a:p>
        </p:txBody>
      </p:sp>
      <p:sp>
        <p:nvSpPr>
          <p:cNvPr id="17" name="TextBox 16"/>
          <p:cNvSpPr txBox="1"/>
          <p:nvPr/>
        </p:nvSpPr>
        <p:spPr>
          <a:xfrm>
            <a:off x="1162183" y="2982507"/>
            <a:ext cx="1094132" cy="369332"/>
          </a:xfrm>
          <a:prstGeom prst="rect">
            <a:avLst/>
          </a:prstGeom>
          <a:noFill/>
        </p:spPr>
        <p:txBody>
          <a:bodyPr wrap="none" rtlCol="0">
            <a:spAutoFit/>
          </a:bodyPr>
          <a:lstStyle/>
          <a:p>
            <a:r>
              <a:rPr lang="en-US" b="1" dirty="0"/>
              <a:t>MEDIUM</a:t>
            </a:r>
          </a:p>
        </p:txBody>
      </p:sp>
      <p:sp>
        <p:nvSpPr>
          <p:cNvPr id="18" name="TextBox 17"/>
          <p:cNvSpPr txBox="1"/>
          <p:nvPr/>
        </p:nvSpPr>
        <p:spPr>
          <a:xfrm>
            <a:off x="1170650" y="4122685"/>
            <a:ext cx="687808" cy="369332"/>
          </a:xfrm>
          <a:prstGeom prst="rect">
            <a:avLst/>
          </a:prstGeom>
          <a:noFill/>
        </p:spPr>
        <p:txBody>
          <a:bodyPr wrap="none" rtlCol="0">
            <a:spAutoFit/>
          </a:bodyPr>
          <a:lstStyle/>
          <a:p>
            <a:r>
              <a:rPr lang="en-US" b="1" dirty="0"/>
              <a:t>LOW</a:t>
            </a:r>
          </a:p>
        </p:txBody>
      </p:sp>
      <p:pic>
        <p:nvPicPr>
          <p:cNvPr id="19"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21" name="Picture 20">
            <a:extLst>
              <a:ext uri="{FF2B5EF4-FFF2-40B4-BE49-F238E27FC236}">
                <a16:creationId xmlns:a16="http://schemas.microsoft.com/office/drawing/2014/main" xmlns="" id="{70EA6A9F-443A-4373-BE69-ABDC722EA23B}"/>
              </a:ext>
            </a:extLst>
          </p:cNvPr>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backgroundRemoval t="1136" b="100000" l="0" r="100000"/>
                    </a14:imgEffect>
                    <a14:imgEffect>
                      <a14:artisticGlowEdges/>
                    </a14:imgEffect>
                  </a14:imgLayer>
                </a14:imgProps>
              </a:ext>
            </a:extLst>
          </a:blip>
          <a:srcRect l="20479" t="30084" r="-2185" b="33885"/>
          <a:stretch/>
        </p:blipFill>
        <p:spPr>
          <a:xfrm flipH="1">
            <a:off x="1618690" y="864181"/>
            <a:ext cx="6246186" cy="4236651"/>
          </a:xfrm>
          <a:prstGeom prst="rect">
            <a:avLst/>
          </a:prstGeom>
        </p:spPr>
      </p:pic>
    </p:spTree>
    <p:extLst>
      <p:ext uri="{BB962C8B-B14F-4D97-AF65-F5344CB8AC3E}">
        <p14:creationId xmlns:p14="http://schemas.microsoft.com/office/powerpoint/2010/main" val="1879421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English Phonology</a:t>
            </a:r>
          </a:p>
        </p:txBody>
      </p:sp>
      <p:graphicFrame>
        <p:nvGraphicFramePr>
          <p:cNvPr id="3" name="Diagram 2"/>
          <p:cNvGraphicFramePr/>
          <p:nvPr>
            <p:extLst/>
          </p:nvPr>
        </p:nvGraphicFramePr>
        <p:xfrm>
          <a:off x="2577842" y="1591144"/>
          <a:ext cx="4720166" cy="94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nvPr>
        </p:nvGraphicFramePr>
        <p:xfrm>
          <a:off x="2575725" y="2688990"/>
          <a:ext cx="4720166" cy="945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nvPr>
        </p:nvGraphicFramePr>
        <p:xfrm>
          <a:off x="2573609" y="3829168"/>
          <a:ext cx="4720166" cy="94544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TextBox 5"/>
          <p:cNvSpPr txBox="1"/>
          <p:nvPr/>
        </p:nvSpPr>
        <p:spPr>
          <a:xfrm>
            <a:off x="2801851" y="1083149"/>
            <a:ext cx="890914" cy="369332"/>
          </a:xfrm>
          <a:prstGeom prst="rect">
            <a:avLst/>
          </a:prstGeom>
          <a:noFill/>
        </p:spPr>
        <p:txBody>
          <a:bodyPr wrap="none" rtlCol="0">
            <a:spAutoFit/>
          </a:bodyPr>
          <a:lstStyle/>
          <a:p>
            <a:r>
              <a:rPr lang="en-US" b="1" dirty="0"/>
              <a:t>FRONT</a:t>
            </a:r>
          </a:p>
        </p:txBody>
      </p:sp>
      <p:sp>
        <p:nvSpPr>
          <p:cNvPr id="7" name="TextBox 6"/>
          <p:cNvSpPr txBox="1"/>
          <p:nvPr/>
        </p:nvSpPr>
        <p:spPr>
          <a:xfrm>
            <a:off x="4408401" y="1080327"/>
            <a:ext cx="1006330" cy="369332"/>
          </a:xfrm>
          <a:prstGeom prst="rect">
            <a:avLst/>
          </a:prstGeom>
          <a:noFill/>
        </p:spPr>
        <p:txBody>
          <a:bodyPr wrap="none" rtlCol="0">
            <a:spAutoFit/>
          </a:bodyPr>
          <a:lstStyle/>
          <a:p>
            <a:r>
              <a:rPr lang="en-US" b="1" dirty="0"/>
              <a:t>CENTER</a:t>
            </a:r>
          </a:p>
        </p:txBody>
      </p:sp>
      <p:sp>
        <p:nvSpPr>
          <p:cNvPr id="8" name="TextBox 7"/>
          <p:cNvSpPr txBox="1"/>
          <p:nvPr/>
        </p:nvSpPr>
        <p:spPr>
          <a:xfrm>
            <a:off x="6170973" y="1077504"/>
            <a:ext cx="813043" cy="369332"/>
          </a:xfrm>
          <a:prstGeom prst="rect">
            <a:avLst/>
          </a:prstGeom>
          <a:noFill/>
        </p:spPr>
        <p:txBody>
          <a:bodyPr wrap="none" rtlCol="0">
            <a:spAutoFit/>
          </a:bodyPr>
          <a:lstStyle/>
          <a:p>
            <a:r>
              <a:rPr lang="en-US" b="1" dirty="0"/>
              <a:t>BACK</a:t>
            </a:r>
          </a:p>
        </p:txBody>
      </p:sp>
      <p:sp>
        <p:nvSpPr>
          <p:cNvPr id="9" name="TextBox 8"/>
          <p:cNvSpPr txBox="1"/>
          <p:nvPr/>
        </p:nvSpPr>
        <p:spPr>
          <a:xfrm>
            <a:off x="1264191" y="1870549"/>
            <a:ext cx="757126" cy="369332"/>
          </a:xfrm>
          <a:prstGeom prst="rect">
            <a:avLst/>
          </a:prstGeom>
          <a:noFill/>
        </p:spPr>
        <p:txBody>
          <a:bodyPr wrap="none" rtlCol="0">
            <a:spAutoFit/>
          </a:bodyPr>
          <a:lstStyle/>
          <a:p>
            <a:r>
              <a:rPr lang="en-US" b="1" dirty="0"/>
              <a:t>HIGH</a:t>
            </a:r>
          </a:p>
        </p:txBody>
      </p:sp>
      <p:sp>
        <p:nvSpPr>
          <p:cNvPr id="10" name="TextBox 9"/>
          <p:cNvSpPr txBox="1"/>
          <p:nvPr/>
        </p:nvSpPr>
        <p:spPr>
          <a:xfrm>
            <a:off x="1262075" y="2982505"/>
            <a:ext cx="1094132" cy="369332"/>
          </a:xfrm>
          <a:prstGeom prst="rect">
            <a:avLst/>
          </a:prstGeom>
          <a:noFill/>
        </p:spPr>
        <p:txBody>
          <a:bodyPr wrap="none" rtlCol="0">
            <a:spAutoFit/>
          </a:bodyPr>
          <a:lstStyle/>
          <a:p>
            <a:r>
              <a:rPr lang="en-US" b="1" dirty="0"/>
              <a:t>MEDIUM</a:t>
            </a:r>
          </a:p>
        </p:txBody>
      </p:sp>
      <p:sp>
        <p:nvSpPr>
          <p:cNvPr id="11" name="TextBox 10"/>
          <p:cNvSpPr txBox="1"/>
          <p:nvPr/>
        </p:nvSpPr>
        <p:spPr>
          <a:xfrm>
            <a:off x="1270542" y="4122683"/>
            <a:ext cx="687808" cy="369332"/>
          </a:xfrm>
          <a:prstGeom prst="rect">
            <a:avLst/>
          </a:prstGeom>
          <a:noFill/>
        </p:spPr>
        <p:txBody>
          <a:bodyPr wrap="none" rtlCol="0">
            <a:spAutoFit/>
          </a:bodyPr>
          <a:lstStyle/>
          <a:p>
            <a:r>
              <a:rPr lang="en-US" b="1" dirty="0"/>
              <a:t>LOW</a:t>
            </a:r>
          </a:p>
        </p:txBody>
      </p:sp>
      <p:pic>
        <p:nvPicPr>
          <p:cNvPr id="12" name="Picture 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14" name="Picture 13">
            <a:extLst>
              <a:ext uri="{FF2B5EF4-FFF2-40B4-BE49-F238E27FC236}">
                <a16:creationId xmlns:a16="http://schemas.microsoft.com/office/drawing/2014/main" xmlns="" id="{70EA6A9F-443A-4373-BE69-ABDC722EA23B}"/>
              </a:ext>
            </a:extLst>
          </p:cNvPr>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backgroundRemoval t="1136" b="100000" l="0" r="100000"/>
                    </a14:imgEffect>
                    <a14:imgEffect>
                      <a14:artisticGlowEdges/>
                    </a14:imgEffect>
                  </a14:imgLayer>
                </a14:imgProps>
              </a:ext>
            </a:extLst>
          </a:blip>
          <a:srcRect l="20479" t="30084" r="-2185" b="33885"/>
          <a:stretch/>
        </p:blipFill>
        <p:spPr>
          <a:xfrm flipH="1">
            <a:off x="1618690" y="864181"/>
            <a:ext cx="6246186" cy="4236651"/>
          </a:xfrm>
          <a:prstGeom prst="rect">
            <a:avLst/>
          </a:prstGeom>
        </p:spPr>
      </p:pic>
    </p:spTree>
    <p:extLst>
      <p:ext uri="{BB962C8B-B14F-4D97-AF65-F5344CB8AC3E}">
        <p14:creationId xmlns:p14="http://schemas.microsoft.com/office/powerpoint/2010/main" val="100791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Spanish </a:t>
            </a:r>
            <a:r>
              <a:rPr lang="en-US" sz="3200" dirty="0" err="1"/>
              <a:t>vs</a:t>
            </a:r>
            <a:r>
              <a:rPr lang="en-US" sz="3200" dirty="0"/>
              <a:t> English Phonology</a:t>
            </a:r>
          </a:p>
        </p:txBody>
      </p:sp>
      <p:sp>
        <p:nvSpPr>
          <p:cNvPr id="3" name="Text Placeholder 2"/>
          <p:cNvSpPr>
            <a:spLocks noGrp="1"/>
          </p:cNvSpPr>
          <p:nvPr>
            <p:ph type="body" idx="1"/>
          </p:nvPr>
        </p:nvSpPr>
        <p:spPr>
          <a:xfrm>
            <a:off x="766322" y="652135"/>
            <a:ext cx="3618868" cy="576263"/>
          </a:xfrm>
        </p:spPr>
        <p:txBody>
          <a:bodyPr/>
          <a:lstStyle/>
          <a:p>
            <a:r>
              <a:rPr lang="en-US" sz="2800" dirty="0"/>
              <a:t>English</a:t>
            </a:r>
          </a:p>
        </p:txBody>
      </p:sp>
      <p:sp>
        <p:nvSpPr>
          <p:cNvPr id="4" name="Content Placeholder 3"/>
          <p:cNvSpPr>
            <a:spLocks noGrp="1"/>
          </p:cNvSpPr>
          <p:nvPr>
            <p:ph sz="half" idx="2"/>
          </p:nvPr>
        </p:nvSpPr>
        <p:spPr>
          <a:xfrm>
            <a:off x="780593" y="1456859"/>
            <a:ext cx="3618869" cy="2840039"/>
          </a:xfrm>
        </p:spPr>
        <p:txBody>
          <a:bodyPr>
            <a:noAutofit/>
          </a:bodyPr>
          <a:lstStyle/>
          <a:p>
            <a:r>
              <a:rPr lang="en-US" sz="2000" dirty="0"/>
              <a:t>5 vowels = 11+ sounds</a:t>
            </a:r>
          </a:p>
          <a:p>
            <a:r>
              <a:rPr lang="en-US" sz="2000" dirty="0"/>
              <a:t>b / v = different sounds</a:t>
            </a:r>
          </a:p>
          <a:p>
            <a:r>
              <a:rPr lang="en-US" sz="2000" dirty="0"/>
              <a:t>You</a:t>
            </a:r>
          </a:p>
          <a:p>
            <a:endParaRPr lang="en-US" sz="2000" dirty="0"/>
          </a:p>
          <a:p>
            <a:pPr marL="0" indent="0">
              <a:buNone/>
            </a:pPr>
            <a:r>
              <a:rPr lang="en-US" sz="2000" dirty="0"/>
              <a:t>bit / bite</a:t>
            </a:r>
          </a:p>
          <a:p>
            <a:pPr marL="0" indent="0">
              <a:buNone/>
            </a:pPr>
            <a:r>
              <a:rPr lang="en-US" sz="2000" dirty="0"/>
              <a:t>bow / bow / vow</a:t>
            </a:r>
          </a:p>
          <a:p>
            <a:pPr marL="0" indent="0">
              <a:buNone/>
            </a:pPr>
            <a:r>
              <a:rPr lang="en-US" sz="2000" dirty="0"/>
              <a:t>bath / bathe</a:t>
            </a:r>
          </a:p>
        </p:txBody>
      </p:sp>
      <p:sp>
        <p:nvSpPr>
          <p:cNvPr id="5" name="Text Placeholder 4"/>
          <p:cNvSpPr>
            <a:spLocks noGrp="1"/>
          </p:cNvSpPr>
          <p:nvPr>
            <p:ph type="body" sz="quarter" idx="3"/>
          </p:nvPr>
        </p:nvSpPr>
        <p:spPr>
          <a:xfrm>
            <a:off x="4556642" y="652135"/>
            <a:ext cx="3618869" cy="576263"/>
          </a:xfrm>
        </p:spPr>
        <p:txBody>
          <a:bodyPr/>
          <a:lstStyle/>
          <a:p>
            <a:r>
              <a:rPr lang="en-US" sz="2800" dirty="0"/>
              <a:t>Spanish</a:t>
            </a:r>
          </a:p>
        </p:txBody>
      </p:sp>
      <p:sp>
        <p:nvSpPr>
          <p:cNvPr id="6" name="Content Placeholder 5"/>
          <p:cNvSpPr>
            <a:spLocks noGrp="1"/>
          </p:cNvSpPr>
          <p:nvPr>
            <p:ph sz="quarter" idx="4"/>
          </p:nvPr>
        </p:nvSpPr>
        <p:spPr>
          <a:xfrm>
            <a:off x="4570912" y="1456859"/>
            <a:ext cx="3905381" cy="2840039"/>
          </a:xfrm>
        </p:spPr>
        <p:txBody>
          <a:bodyPr>
            <a:noAutofit/>
          </a:bodyPr>
          <a:lstStyle/>
          <a:p>
            <a:r>
              <a:rPr lang="en-US" sz="2000" dirty="0"/>
              <a:t>5 vowels = 5 sounds</a:t>
            </a:r>
          </a:p>
          <a:p>
            <a:r>
              <a:rPr lang="en-US" sz="2000" dirty="0"/>
              <a:t>b / v = same sound</a:t>
            </a:r>
          </a:p>
          <a:p>
            <a:r>
              <a:rPr lang="en-US" sz="2000" dirty="0" err="1"/>
              <a:t>Tú</a:t>
            </a:r>
            <a:r>
              <a:rPr lang="en-US" sz="2000" dirty="0"/>
              <a:t> / </a:t>
            </a:r>
            <a:r>
              <a:rPr lang="en-US" sz="2000" dirty="0" err="1"/>
              <a:t>Usted</a:t>
            </a:r>
            <a:endParaRPr lang="en-US" sz="2000" dirty="0"/>
          </a:p>
          <a:p>
            <a:r>
              <a:rPr lang="en-US" sz="2000" dirty="0"/>
              <a:t>Closest sound to “</a:t>
            </a:r>
            <a:r>
              <a:rPr lang="en-US" sz="2000" dirty="0" err="1"/>
              <a:t>th</a:t>
            </a:r>
            <a:r>
              <a:rPr lang="en-US" sz="2000" dirty="0"/>
              <a:t>” in English is “d” in Spanish</a:t>
            </a:r>
          </a:p>
          <a:p>
            <a:endParaRPr lang="en-US" sz="2000" dirty="0"/>
          </a:p>
          <a:p>
            <a:pPr marL="0" indent="0">
              <a:buNone/>
            </a:pPr>
            <a:r>
              <a:rPr lang="en-US" sz="2000" dirty="0"/>
              <a:t>It is raining</a:t>
            </a:r>
            <a:r>
              <a:rPr lang="en-US" sz="2000" dirty="0">
                <a:sym typeface="Wingdings"/>
              </a:rPr>
              <a:t> </a:t>
            </a:r>
            <a:r>
              <a:rPr lang="en-US" sz="2000" dirty="0" err="1">
                <a:sym typeface="Wingdings"/>
              </a:rPr>
              <a:t>Está</a:t>
            </a:r>
            <a:r>
              <a:rPr lang="en-US" sz="2000" dirty="0">
                <a:sym typeface="Wingdings"/>
              </a:rPr>
              <a:t> </a:t>
            </a:r>
            <a:r>
              <a:rPr lang="en-US" sz="2000" dirty="0" err="1">
                <a:sym typeface="Wingdings"/>
              </a:rPr>
              <a:t>lloviendo</a:t>
            </a:r>
            <a:endParaRPr lang="en-US" sz="2000" dirty="0">
              <a:sym typeface="Wingdings"/>
            </a:endParaRPr>
          </a:p>
          <a:p>
            <a:pPr marL="0" indent="0">
              <a:buNone/>
            </a:pPr>
            <a:r>
              <a:rPr lang="en-US" sz="2000" dirty="0">
                <a:sym typeface="Wingdings"/>
              </a:rPr>
              <a:t>Life is hard  La </a:t>
            </a:r>
            <a:r>
              <a:rPr lang="en-US" sz="2000" dirty="0" err="1">
                <a:sym typeface="Wingdings"/>
              </a:rPr>
              <a:t>vida</a:t>
            </a:r>
            <a:r>
              <a:rPr lang="en-US" sz="2000" dirty="0">
                <a:sym typeface="Wingdings"/>
              </a:rPr>
              <a:t> </a:t>
            </a:r>
            <a:r>
              <a:rPr lang="en-US" sz="2000" dirty="0" err="1">
                <a:sym typeface="Wingdings"/>
              </a:rPr>
              <a:t>es</a:t>
            </a:r>
            <a:r>
              <a:rPr lang="en-US" sz="2000" dirty="0">
                <a:sym typeface="Wingdings"/>
              </a:rPr>
              <a:t> </a:t>
            </a:r>
            <a:r>
              <a:rPr lang="en-US" sz="2000" dirty="0" err="1">
                <a:sym typeface="Wingdings"/>
              </a:rPr>
              <a:t>dura</a:t>
            </a:r>
            <a:endParaRPr lang="en-US" sz="2000" dirty="0">
              <a:sym typeface="Wingdings"/>
            </a:endParaRPr>
          </a:p>
          <a:p>
            <a:pPr marL="0" indent="0">
              <a:buNone/>
            </a:pPr>
            <a:endParaRPr lang="en-US" sz="2000" dirty="0"/>
          </a:p>
          <a:p>
            <a:pPr marL="0" indent="0">
              <a:buNone/>
            </a:pPr>
            <a:endParaRPr lang="en-US" sz="2000" dirty="0"/>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791156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Factors that Impact Second Language Acquisition</a:t>
            </a:r>
          </a:p>
        </p:txBody>
      </p:sp>
      <p:sp>
        <p:nvSpPr>
          <p:cNvPr id="4" name="Text Placeholder 3"/>
          <p:cNvSpPr>
            <a:spLocks noGrp="1"/>
          </p:cNvSpPr>
          <p:nvPr>
            <p:ph idx="1"/>
          </p:nvPr>
        </p:nvSpPr>
        <p:spPr>
          <a:xfrm>
            <a:off x="733458" y="528841"/>
            <a:ext cx="2891319" cy="3886200"/>
          </a:xfrm>
        </p:spPr>
        <p:txBody>
          <a:bodyPr>
            <a:noAutofit/>
          </a:bodyPr>
          <a:lstStyle/>
          <a:p>
            <a:r>
              <a:rPr lang="en-US" dirty="0"/>
              <a:t>Motivation and attitude</a:t>
            </a:r>
          </a:p>
          <a:p>
            <a:endParaRPr lang="en-US" dirty="0"/>
          </a:p>
          <a:p>
            <a:r>
              <a:rPr lang="en-US" dirty="0"/>
              <a:t>First language development</a:t>
            </a:r>
          </a:p>
          <a:p>
            <a:endParaRPr lang="en-US" dirty="0"/>
          </a:p>
          <a:p>
            <a:r>
              <a:rPr lang="en-US" dirty="0"/>
              <a:t>Age</a:t>
            </a:r>
          </a:p>
        </p:txBody>
      </p:sp>
      <p:sp>
        <p:nvSpPr>
          <p:cNvPr id="6" name="Text Placeholder 5"/>
          <p:cNvSpPr>
            <a:spLocks noGrp="1"/>
          </p:cNvSpPr>
          <p:nvPr>
            <p:ph type="body" sz="quarter" idx="4294967295"/>
          </p:nvPr>
        </p:nvSpPr>
        <p:spPr>
          <a:xfrm>
            <a:off x="6350496" y="1045085"/>
            <a:ext cx="2360613" cy="2847975"/>
          </a:xfrm>
        </p:spPr>
        <p:txBody>
          <a:bodyPr>
            <a:noAutofit/>
          </a:bodyPr>
          <a:lstStyle/>
          <a:p>
            <a:r>
              <a:rPr lang="en-US" dirty="0"/>
              <a:t>Cultural background</a:t>
            </a:r>
          </a:p>
          <a:p>
            <a:endParaRPr lang="en-US" dirty="0"/>
          </a:p>
          <a:p>
            <a:r>
              <a:rPr lang="en-US" dirty="0"/>
              <a:t>Quality of instruction</a:t>
            </a:r>
          </a:p>
          <a:p>
            <a:endParaRPr lang="en-US" dirty="0"/>
          </a:p>
          <a:p>
            <a:r>
              <a:rPr lang="en-US" dirty="0"/>
              <a:t>Personality</a:t>
            </a:r>
          </a:p>
        </p:txBody>
      </p:sp>
      <p:sp>
        <p:nvSpPr>
          <p:cNvPr id="8" name="Text Placeholder 7"/>
          <p:cNvSpPr>
            <a:spLocks noGrp="1"/>
          </p:cNvSpPr>
          <p:nvPr>
            <p:ph type="body" sz="quarter" idx="4294967295"/>
          </p:nvPr>
        </p:nvSpPr>
        <p:spPr>
          <a:xfrm>
            <a:off x="3616863" y="1216314"/>
            <a:ext cx="2359025" cy="2847975"/>
          </a:xfrm>
        </p:spPr>
        <p:txBody>
          <a:bodyPr>
            <a:noAutofit/>
          </a:bodyPr>
          <a:lstStyle/>
          <a:p>
            <a:r>
              <a:rPr lang="en-US" dirty="0"/>
              <a:t>Peers and role models</a:t>
            </a:r>
          </a:p>
          <a:p>
            <a:endParaRPr lang="en-US" dirty="0"/>
          </a:p>
          <a:p>
            <a:r>
              <a:rPr lang="en-US" dirty="0"/>
              <a:t>Access to the language</a:t>
            </a:r>
          </a:p>
          <a:p>
            <a:endParaRPr lang="en-US" dirty="0"/>
          </a:p>
          <a:p>
            <a:r>
              <a:rPr lang="en-US" dirty="0"/>
              <a:t>Language distance</a:t>
            </a:r>
          </a:p>
        </p:txBody>
      </p:sp>
      <p:sp>
        <p:nvSpPr>
          <p:cNvPr id="9" name="TextBox 8"/>
          <p:cNvSpPr txBox="1"/>
          <p:nvPr/>
        </p:nvSpPr>
        <p:spPr>
          <a:xfrm>
            <a:off x="6224637" y="5804872"/>
            <a:ext cx="2109281" cy="338554"/>
          </a:xfrm>
          <a:prstGeom prst="rect">
            <a:avLst/>
          </a:prstGeom>
          <a:noFill/>
        </p:spPr>
        <p:txBody>
          <a:bodyPr wrap="square" rtlCol="0">
            <a:spAutoFit/>
          </a:bodyPr>
          <a:lstStyle/>
          <a:p>
            <a:pPr algn="r"/>
            <a:r>
              <a:rPr lang="en-US" sz="1600" dirty="0"/>
              <a:t>Take a Stand</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535935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999479" y="1752502"/>
          <a:ext cx="3000461" cy="3883307"/>
        </p:xfrm>
        <a:graphic>
          <a:graphicData uri="http://schemas.openxmlformats.org/presentationml/2006/ole">
            <mc:AlternateContent xmlns:mc="http://schemas.openxmlformats.org/markup-compatibility/2006">
              <mc:Choice xmlns:v="urn:schemas-microsoft-com:vml" Requires="v">
                <p:oleObj spid="_x0000_s1040" name="Acrobat Document" r:id="rId3" imgW="5829261" imgH="7543646" progId="AcroExch.Document.7">
                  <p:embed/>
                </p:oleObj>
              </mc:Choice>
              <mc:Fallback>
                <p:oleObj name="Acrobat Document" r:id="rId3" imgW="5829261" imgH="7543646" progId="AcroExch.Document.7">
                  <p:embed/>
                  <p:pic>
                    <p:nvPicPr>
                      <p:cNvPr id="0" name=""/>
                      <p:cNvPicPr/>
                      <p:nvPr/>
                    </p:nvPicPr>
                    <p:blipFill>
                      <a:blip r:embed="rId4"/>
                      <a:stretch>
                        <a:fillRect/>
                      </a:stretch>
                    </p:blipFill>
                    <p:spPr>
                      <a:xfrm>
                        <a:off x="999479" y="1752502"/>
                        <a:ext cx="3000461" cy="3883307"/>
                      </a:xfrm>
                      <a:prstGeom prst="rect">
                        <a:avLst/>
                      </a:prstGeom>
                      <a:solidFill>
                        <a:schemeClr val="bg1">
                          <a:alpha val="52000"/>
                        </a:schemeClr>
                      </a:solidFill>
                      <a:ln w="19050">
                        <a:solidFill>
                          <a:schemeClr val="accent1">
                            <a:alpha val="77000"/>
                          </a:schemeClr>
                        </a:solidFill>
                      </a:ln>
                    </p:spPr>
                  </p:pic>
                </p:oleObj>
              </mc:Fallback>
            </mc:AlternateContent>
          </a:graphicData>
        </a:graphic>
      </p:graphicFrame>
      <p:sp>
        <p:nvSpPr>
          <p:cNvPr id="3" name="Title 2"/>
          <p:cNvSpPr>
            <a:spLocks noGrp="1"/>
          </p:cNvSpPr>
          <p:nvPr>
            <p:ph type="title"/>
          </p:nvPr>
        </p:nvSpPr>
        <p:spPr>
          <a:xfrm>
            <a:off x="1995457" y="736602"/>
            <a:ext cx="5153953" cy="706964"/>
          </a:xfrm>
        </p:spPr>
        <p:txBody>
          <a:bodyPr>
            <a:normAutofit fontScale="90000"/>
          </a:bodyPr>
          <a:lstStyle/>
          <a:p>
            <a:r>
              <a:rPr lang="en-US" dirty="0"/>
              <a:t>Five SLA Hypothesis</a:t>
            </a:r>
          </a:p>
        </p:txBody>
      </p:sp>
      <p:sp>
        <p:nvSpPr>
          <p:cNvPr id="4" name="Content Placeholder 3"/>
          <p:cNvSpPr>
            <a:spLocks noGrp="1"/>
          </p:cNvSpPr>
          <p:nvPr>
            <p:ph idx="1"/>
          </p:nvPr>
        </p:nvSpPr>
        <p:spPr>
          <a:xfrm>
            <a:off x="4239167" y="1990293"/>
            <a:ext cx="4719524" cy="3416300"/>
          </a:xfrm>
        </p:spPr>
        <p:txBody>
          <a:bodyPr/>
          <a:lstStyle/>
          <a:p>
            <a:pPr>
              <a:buFont typeface="+mj-lt"/>
              <a:buAutoNum type="arabicPeriod"/>
            </a:pPr>
            <a:r>
              <a:rPr lang="en-US" sz="2400" dirty="0"/>
              <a:t>Acquisition vs Learning Hypothesis</a:t>
            </a:r>
          </a:p>
          <a:p>
            <a:pPr>
              <a:buFont typeface="+mj-lt"/>
              <a:buAutoNum type="arabicPeriod"/>
            </a:pPr>
            <a:r>
              <a:rPr lang="en-US" sz="2400" dirty="0"/>
              <a:t>Monitor Hypothesis</a:t>
            </a:r>
          </a:p>
          <a:p>
            <a:pPr>
              <a:buFont typeface="+mj-lt"/>
              <a:buAutoNum type="arabicPeriod"/>
            </a:pPr>
            <a:r>
              <a:rPr lang="en-US" sz="2400" dirty="0"/>
              <a:t>Natural Order Hypothesis</a:t>
            </a:r>
          </a:p>
          <a:p>
            <a:pPr>
              <a:buFont typeface="+mj-lt"/>
              <a:buAutoNum type="arabicPeriod"/>
            </a:pPr>
            <a:r>
              <a:rPr lang="en-US" sz="2400" dirty="0"/>
              <a:t>Input Hypothesis</a:t>
            </a:r>
          </a:p>
          <a:p>
            <a:pPr>
              <a:buFont typeface="+mj-lt"/>
              <a:buAutoNum type="arabicPeriod"/>
            </a:pPr>
            <a:r>
              <a:rPr lang="en-US" sz="2400" dirty="0"/>
              <a:t>Affective Filter Hypothesis</a:t>
            </a:r>
          </a:p>
          <a:p>
            <a:endParaRPr lang="en-US" dirty="0"/>
          </a:p>
        </p:txBody>
      </p:sp>
      <p:pic>
        <p:nvPicPr>
          <p:cNvPr id="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en-US" b="0" dirty="0"/>
              <a:t>©</a:t>
            </a:r>
            <a:r>
              <a:rPr lang="is-IS" b="0" dirty="0" smtClean="0"/>
              <a:t>2019</a:t>
            </a:r>
            <a:r>
              <a:rPr lang="en-US" b="0" dirty="0" smtClean="0"/>
              <a:t> </a:t>
            </a:r>
            <a:r>
              <a:rPr lang="en-US" b="0" dirty="0"/>
              <a:t>Region One Education Service Center</a:t>
            </a:r>
          </a:p>
        </p:txBody>
      </p:sp>
    </p:spTree>
    <p:extLst>
      <p:ext uri="{BB962C8B-B14F-4D97-AF65-F5344CB8AC3E}">
        <p14:creationId xmlns:p14="http://schemas.microsoft.com/office/powerpoint/2010/main" val="915196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477" y="4546603"/>
            <a:ext cx="6781800" cy="1600200"/>
          </a:xfrm>
        </p:spPr>
        <p:txBody>
          <a:bodyPr>
            <a:normAutofit fontScale="90000"/>
          </a:bodyPr>
          <a:lstStyle/>
          <a:p>
            <a:r>
              <a:rPr lang="en-US" dirty="0"/>
              <a:t>Expert Jigsaw: Tree Map</a:t>
            </a:r>
          </a:p>
        </p:txBody>
      </p:sp>
      <p:graphicFrame>
        <p:nvGraphicFramePr>
          <p:cNvPr id="2" name="Diagram 1"/>
          <p:cNvGraphicFramePr/>
          <p:nvPr>
            <p:extLst/>
          </p:nvPr>
        </p:nvGraphicFramePr>
        <p:xfrm>
          <a:off x="328228" y="-1046053"/>
          <a:ext cx="8476841" cy="544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miley Face 8"/>
          <p:cNvSpPr/>
          <p:nvPr/>
        </p:nvSpPr>
        <p:spPr>
          <a:xfrm>
            <a:off x="684997" y="4087328"/>
            <a:ext cx="742081" cy="727715"/>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 name="Group 3"/>
          <p:cNvGrpSpPr/>
          <p:nvPr/>
        </p:nvGrpSpPr>
        <p:grpSpPr>
          <a:xfrm>
            <a:off x="385311" y="3034690"/>
            <a:ext cx="8349474" cy="746542"/>
            <a:chOff x="385311" y="3220953"/>
            <a:chExt cx="8349474" cy="746542"/>
          </a:xfrm>
        </p:grpSpPr>
        <p:cxnSp>
          <p:nvCxnSpPr>
            <p:cNvPr id="6" name="Straight Connector 5"/>
            <p:cNvCxnSpPr/>
            <p:nvPr/>
          </p:nvCxnSpPr>
          <p:spPr>
            <a:xfrm>
              <a:off x="385311" y="322491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95003" y="357708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04695" y="3943515"/>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64579" y="324889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174271" y="360106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183963" y="3967495"/>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15306" y="3230069"/>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24998" y="3582234"/>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934690" y="3948668"/>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666033" y="3225511"/>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675725" y="3577676"/>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85417" y="3944110"/>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431031" y="3220953"/>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440723" y="3573118"/>
              <a:ext cx="12843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450415" y="3939552"/>
              <a:ext cx="128437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Cloud 25"/>
          <p:cNvSpPr/>
          <p:nvPr/>
        </p:nvSpPr>
        <p:spPr>
          <a:xfrm>
            <a:off x="2297595" y="4144403"/>
            <a:ext cx="1041767" cy="684909"/>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7" name="Sun 26"/>
          <p:cNvSpPr/>
          <p:nvPr/>
        </p:nvSpPr>
        <p:spPr>
          <a:xfrm>
            <a:off x="4124255" y="4030252"/>
            <a:ext cx="927600" cy="936398"/>
          </a:xfrm>
          <a:prstGeom prst="su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8" name="Lightning Bolt 27"/>
          <p:cNvSpPr/>
          <p:nvPr/>
        </p:nvSpPr>
        <p:spPr>
          <a:xfrm>
            <a:off x="5922374" y="4172942"/>
            <a:ext cx="941871" cy="741983"/>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9" name="Heart 28"/>
          <p:cNvSpPr/>
          <p:nvPr/>
        </p:nvSpPr>
        <p:spPr>
          <a:xfrm>
            <a:off x="7763302" y="4144403"/>
            <a:ext cx="784893" cy="699178"/>
          </a:xfrm>
          <a:prstGeom prst="hear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2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en-US" b="0" dirty="0"/>
              <a:t>©</a:t>
            </a:r>
            <a:r>
              <a:rPr lang="is-IS" b="0" dirty="0" smtClean="0"/>
              <a:t>2019</a:t>
            </a:r>
            <a:r>
              <a:rPr lang="en-US" b="0" dirty="0" smtClean="0"/>
              <a:t> </a:t>
            </a:r>
            <a:r>
              <a:rPr lang="en-US" b="0" dirty="0"/>
              <a:t>Region One Education Service Center</a:t>
            </a:r>
          </a:p>
        </p:txBody>
      </p:sp>
    </p:spTree>
    <p:extLst>
      <p:ext uri="{BB962C8B-B14F-4D97-AF65-F5344CB8AC3E}">
        <p14:creationId xmlns:p14="http://schemas.microsoft.com/office/powerpoint/2010/main" val="1433779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
        <p:nvSpPr>
          <p:cNvPr id="11" name="Parallelogram 10">
            <a:extLst>
              <a:ext uri="{FF2B5EF4-FFF2-40B4-BE49-F238E27FC236}">
                <a16:creationId xmlns="" xmlns:a16="http://schemas.microsoft.com/office/drawing/2014/main" id="{A4CF114C-83E0-4AF9-8A1D-0C177A4FA1CE}"/>
              </a:ext>
            </a:extLst>
          </p:cNvPr>
          <p:cNvSpPr/>
          <p:nvPr/>
        </p:nvSpPr>
        <p:spPr>
          <a:xfrm>
            <a:off x="1098177" y="1849943"/>
            <a:ext cx="6823881" cy="2611633"/>
          </a:xfrm>
          <a:prstGeom prst="parallelogram">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ext Box 2">
            <a:extLst>
              <a:ext uri="{FF2B5EF4-FFF2-40B4-BE49-F238E27FC236}">
                <a16:creationId xmlns="" xmlns:a16="http://schemas.microsoft.com/office/drawing/2014/main" id="{AD6F7D7B-B749-4BA0-BF40-DC9DDB77A93E}"/>
              </a:ext>
            </a:extLst>
          </p:cNvPr>
          <p:cNvSpPr txBox="1">
            <a:spLocks noChangeArrowheads="1"/>
          </p:cNvSpPr>
          <p:nvPr/>
        </p:nvSpPr>
        <p:spPr bwMode="auto">
          <a:xfrm>
            <a:off x="1606213" y="2694531"/>
            <a:ext cx="571792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50000"/>
              </a:spcBef>
              <a:buFontTx/>
              <a:buNone/>
            </a:pPr>
            <a:r>
              <a:rPr lang="en-US" altLang="en-US" sz="2800" b="1" dirty="0">
                <a:solidFill>
                  <a:schemeClr val="bg2">
                    <a:lumMod val="25000"/>
                  </a:schemeClr>
                </a:solidFill>
                <a:latin typeface="Comic Sans MS" charset="0"/>
              </a:rPr>
              <a:t>Karina Elizabeth </a:t>
            </a:r>
            <a:r>
              <a:rPr lang="en-US" altLang="en-US" sz="2800" b="1" dirty="0" err="1">
                <a:solidFill>
                  <a:schemeClr val="bg2">
                    <a:lumMod val="25000"/>
                  </a:schemeClr>
                </a:solidFill>
                <a:latin typeface="Comic Sans MS" charset="0"/>
              </a:rPr>
              <a:t>Zuno</a:t>
            </a:r>
            <a:r>
              <a:rPr lang="en-US" altLang="en-US" sz="2800" b="1" dirty="0">
                <a:solidFill>
                  <a:schemeClr val="bg2">
                    <a:lumMod val="25000"/>
                  </a:schemeClr>
                </a:solidFill>
                <a:latin typeface="Comic Sans MS" charset="0"/>
              </a:rPr>
              <a:t> </a:t>
            </a:r>
            <a:r>
              <a:rPr lang="en-US" altLang="en-US" sz="2800" b="1" dirty="0" smtClean="0">
                <a:solidFill>
                  <a:schemeClr val="bg2">
                    <a:lumMod val="25000"/>
                  </a:schemeClr>
                </a:solidFill>
                <a:latin typeface="Comic Sans MS" charset="0"/>
              </a:rPr>
              <a:t>Cooley</a:t>
            </a:r>
          </a:p>
          <a:p>
            <a:pPr algn="ctr">
              <a:spcBef>
                <a:spcPct val="50000"/>
              </a:spcBef>
              <a:buFontTx/>
              <a:buNone/>
            </a:pPr>
            <a:r>
              <a:rPr lang="en-US" altLang="en-US" sz="2800" b="1" dirty="0" smtClean="0">
                <a:solidFill>
                  <a:schemeClr val="bg2">
                    <a:lumMod val="25000"/>
                  </a:schemeClr>
                </a:solidFill>
                <a:latin typeface="Comic Sans MS" charset="0"/>
              </a:rPr>
              <a:t> “Karina Chapa</a:t>
            </a:r>
            <a:r>
              <a:rPr lang="en-US" altLang="en-US" sz="2800" b="1" dirty="0">
                <a:solidFill>
                  <a:schemeClr val="bg2">
                    <a:lumMod val="25000"/>
                  </a:schemeClr>
                </a:solidFill>
                <a:latin typeface="Comic Sans MS" charset="0"/>
              </a:rPr>
              <a:t>”</a:t>
            </a:r>
            <a:endParaRPr lang="en-US" altLang="en-US" sz="3600" b="1" dirty="0">
              <a:solidFill>
                <a:schemeClr val="bg2">
                  <a:lumMod val="25000"/>
                </a:schemeClr>
              </a:solidFill>
              <a:latin typeface="Comic Sans MS" charset="0"/>
            </a:endParaRPr>
          </a:p>
        </p:txBody>
      </p:sp>
      <p:cxnSp>
        <p:nvCxnSpPr>
          <p:cNvPr id="13" name="Straight Connector 12">
            <a:extLst>
              <a:ext uri="{FF2B5EF4-FFF2-40B4-BE49-F238E27FC236}">
                <a16:creationId xmlns="" xmlns:a16="http://schemas.microsoft.com/office/drawing/2014/main" id="{660EDA0D-4735-484F-BF3F-DA343B29E999}"/>
              </a:ext>
            </a:extLst>
          </p:cNvPr>
          <p:cNvCxnSpPr/>
          <p:nvPr/>
        </p:nvCxnSpPr>
        <p:spPr>
          <a:xfrm>
            <a:off x="7922057" y="1849944"/>
            <a:ext cx="262151" cy="23610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DD1BAA2-3705-4A9B-B97F-D370D8CD9136}"/>
              </a:ext>
            </a:extLst>
          </p:cNvPr>
          <p:cNvCxnSpPr/>
          <p:nvPr/>
        </p:nvCxnSpPr>
        <p:spPr>
          <a:xfrm flipH="1">
            <a:off x="7324137" y="4224649"/>
            <a:ext cx="87462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5" name="Picture 14" descr="A close up of a computer&#10;&#10;Description generated with high confidence">
            <a:extLst>
              <a:ext uri="{FF2B5EF4-FFF2-40B4-BE49-F238E27FC236}">
                <a16:creationId xmlns="" xmlns:a16="http://schemas.microsoft.com/office/drawing/2014/main" id="{FC9332D9-2774-4BF9-ABF5-878ABF501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061" y="1881474"/>
            <a:ext cx="1241289" cy="94666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177" y="2005965"/>
            <a:ext cx="2327163" cy="44289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174" y="3454727"/>
            <a:ext cx="927643" cy="899163"/>
          </a:xfrm>
          <a:prstGeom prst="rect">
            <a:avLst/>
          </a:prstGeom>
        </p:spPr>
      </p:pic>
      <p:pic>
        <p:nvPicPr>
          <p:cNvPr id="18" name="Picture 17" descr="A drawing of a person&#10;&#10;Description generated with high confidence">
            <a:extLst>
              <a:ext uri="{FF2B5EF4-FFF2-40B4-BE49-F238E27FC236}">
                <a16:creationId xmlns="" xmlns:a16="http://schemas.microsoft.com/office/drawing/2014/main" id="{DEBF2FC2-ECB9-41C2-913B-384541DC9E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3498" y="3329714"/>
            <a:ext cx="1071562" cy="1071562"/>
          </a:xfrm>
          <a:prstGeom prst="rect">
            <a:avLst/>
          </a:prstGeom>
        </p:spPr>
      </p:pic>
    </p:spTree>
    <p:extLst>
      <p:ext uri="{BB962C8B-B14F-4D97-AF65-F5344CB8AC3E}">
        <p14:creationId xmlns:p14="http://schemas.microsoft.com/office/powerpoint/2010/main" val="5690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6-06-18 20.13.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675" y="579676"/>
            <a:ext cx="5398777" cy="53987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p:cNvSpPr>
            <a:spLocks noGrp="1"/>
          </p:cNvSpPr>
          <p:nvPr>
            <p:ph type="ftr" sz="quarter" idx="11"/>
          </p:nvPr>
        </p:nvSpPr>
        <p:spPr>
          <a:xfrm>
            <a:off x="2089182" y="6208776"/>
            <a:ext cx="487386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622877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p>
        </p:txBody>
      </p:sp>
      <p:sp>
        <p:nvSpPr>
          <p:cNvPr id="3" name="Text Placeholder 2"/>
          <p:cNvSpPr>
            <a:spLocks noGrp="1"/>
          </p:cNvSpPr>
          <p:nvPr>
            <p:ph type="body" idx="1"/>
          </p:nvPr>
        </p:nvSpPr>
        <p:spPr/>
        <p:txBody>
          <a:bodyPr/>
          <a:lstStyle/>
          <a:p>
            <a:r>
              <a:rPr lang="en-US" sz="2800" dirty="0"/>
              <a:t>Content Objective</a:t>
            </a:r>
          </a:p>
        </p:txBody>
      </p:sp>
      <p:sp>
        <p:nvSpPr>
          <p:cNvPr id="4" name="Content Placeholder 3"/>
          <p:cNvSpPr>
            <a:spLocks noGrp="1"/>
          </p:cNvSpPr>
          <p:nvPr>
            <p:ph sz="half" idx="2"/>
          </p:nvPr>
        </p:nvSpPr>
        <p:spPr>
          <a:xfrm>
            <a:off x="778019" y="1592393"/>
            <a:ext cx="3471869" cy="2628015"/>
          </a:xfrm>
        </p:spPr>
        <p:txBody>
          <a:bodyPr>
            <a:normAutofit/>
          </a:bodyPr>
          <a:lstStyle/>
          <a:p>
            <a:r>
              <a:rPr lang="en-US" dirty="0"/>
              <a:t>Today I </a:t>
            </a:r>
            <a:r>
              <a:rPr lang="en-US" u="sng" dirty="0"/>
              <a:t>analyzed</a:t>
            </a:r>
            <a:r>
              <a:rPr lang="en-US" dirty="0"/>
              <a:t> the </a:t>
            </a:r>
            <a:r>
              <a:rPr lang="en-US" b="1" dirty="0"/>
              <a:t>second language acquisition process </a:t>
            </a:r>
            <a:r>
              <a:rPr lang="en-US" dirty="0"/>
              <a:t>and understood its impact in the education of English Language Learners.</a:t>
            </a:r>
          </a:p>
        </p:txBody>
      </p:sp>
      <p:sp>
        <p:nvSpPr>
          <p:cNvPr id="5" name="Text Placeholder 4"/>
          <p:cNvSpPr>
            <a:spLocks noGrp="1"/>
          </p:cNvSpPr>
          <p:nvPr>
            <p:ph type="body" sz="quarter" idx="3"/>
          </p:nvPr>
        </p:nvSpPr>
        <p:spPr>
          <a:xfrm>
            <a:off x="4667439" y="662976"/>
            <a:ext cx="3238572" cy="576263"/>
          </a:xfrm>
        </p:spPr>
        <p:txBody>
          <a:bodyPr/>
          <a:lstStyle/>
          <a:p>
            <a:r>
              <a:rPr lang="en-US" sz="2800" dirty="0"/>
              <a:t>Language Objective</a:t>
            </a:r>
          </a:p>
        </p:txBody>
      </p:sp>
      <p:sp>
        <p:nvSpPr>
          <p:cNvPr id="6" name="Content Placeholder 5"/>
          <p:cNvSpPr>
            <a:spLocks noGrp="1"/>
          </p:cNvSpPr>
          <p:nvPr>
            <p:ph sz="quarter" idx="4"/>
          </p:nvPr>
        </p:nvSpPr>
        <p:spPr>
          <a:xfrm>
            <a:off x="4656537" y="1574752"/>
            <a:ext cx="3618869" cy="2628015"/>
          </a:xfrm>
        </p:spPr>
        <p:txBody>
          <a:bodyPr>
            <a:noAutofit/>
          </a:bodyPr>
          <a:lstStyle/>
          <a:p>
            <a:r>
              <a:rPr lang="en-US" dirty="0"/>
              <a:t>Today I </a:t>
            </a:r>
            <a:r>
              <a:rPr lang="en-US" u="sng" dirty="0"/>
              <a:t>discussed</a:t>
            </a:r>
            <a:r>
              <a:rPr lang="en-US" dirty="0"/>
              <a:t> with my peers the </a:t>
            </a:r>
            <a:r>
              <a:rPr lang="en-US" b="1" dirty="0"/>
              <a:t>second language acquisition process</a:t>
            </a:r>
            <a:r>
              <a:rPr lang="en-US" dirty="0"/>
              <a:t> and I shared orally and in writing my individual language profile.</a:t>
            </a: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217341"/>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1067472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Tickets Out</a:t>
            </a:r>
          </a:p>
        </p:txBody>
      </p:sp>
      <p:sp>
        <p:nvSpPr>
          <p:cNvPr id="3" name="Content Placeholder 2"/>
          <p:cNvSpPr>
            <a:spLocks noGrp="1"/>
          </p:cNvSpPr>
          <p:nvPr>
            <p:ph sz="half" idx="1"/>
          </p:nvPr>
        </p:nvSpPr>
        <p:spPr>
          <a:xfrm>
            <a:off x="4395536" y="539496"/>
            <a:ext cx="4593360" cy="3767328"/>
          </a:xfrm>
        </p:spPr>
        <p:txBody>
          <a:bodyPr>
            <a:normAutofit/>
          </a:bodyPr>
          <a:lstStyle/>
          <a:p>
            <a:pPr marL="0" indent="0">
              <a:buNone/>
            </a:pPr>
            <a:endParaRPr lang="en-US" sz="3600" dirty="0" smtClean="0"/>
          </a:p>
          <a:p>
            <a:r>
              <a:rPr lang="en-US" sz="3600" dirty="0" smtClean="0"/>
              <a:t>I </a:t>
            </a:r>
            <a:r>
              <a:rPr lang="en-US" sz="3600" dirty="0"/>
              <a:t>used to think…</a:t>
            </a:r>
          </a:p>
          <a:p>
            <a:r>
              <a:rPr lang="en-US" sz="3600" dirty="0" smtClean="0"/>
              <a:t>But </a:t>
            </a:r>
            <a:r>
              <a:rPr lang="en-US" sz="3600" dirty="0"/>
              <a:t>now I know…</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4600" y="1182889"/>
            <a:ext cx="2692400" cy="302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a:off x="761999" y="6208776"/>
            <a:ext cx="7530663" cy="32993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113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b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See you tomorrow!</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a:t>
            </a:r>
            <a:r>
              <a:rPr lang="en-US" sz="2000" dirty="0" smtClean="0"/>
              <a:t>esc1bilingual @</a:t>
            </a:r>
            <a:r>
              <a:rPr lang="en-US" sz="2000" dirty="0" err="1" smtClean="0"/>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521502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 </a:t>
            </a:r>
            <a:r>
              <a:rPr lang="en-US" dirty="0"/>
              <a:t>leadership academy</a:t>
            </a:r>
          </a:p>
        </p:txBody>
      </p:sp>
      <p:sp>
        <p:nvSpPr>
          <p:cNvPr id="3" name="Text Placeholder 2"/>
          <p:cNvSpPr>
            <a:spLocks noGrp="1"/>
          </p:cNvSpPr>
          <p:nvPr>
            <p:ph type="body" idx="1"/>
          </p:nvPr>
        </p:nvSpPr>
        <p:spPr/>
        <p:txBody>
          <a:bodyPr/>
          <a:lstStyle/>
          <a:p>
            <a:r>
              <a:rPr lang="en-US" dirty="0"/>
              <a:t>Rationale</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3134874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English Learners </a:t>
            </a:r>
            <a:r>
              <a:rPr lang="en-US" sz="4800" dirty="0"/>
              <a:t>in Texas</a:t>
            </a:r>
          </a:p>
        </p:txBody>
      </p:sp>
      <p:sp>
        <p:nvSpPr>
          <p:cNvPr id="5" name="TextBox 4"/>
          <p:cNvSpPr txBox="1"/>
          <p:nvPr/>
        </p:nvSpPr>
        <p:spPr>
          <a:xfrm>
            <a:off x="5940717" y="4985931"/>
            <a:ext cx="1571264" cy="307777"/>
          </a:xfrm>
          <a:prstGeom prst="rect">
            <a:avLst/>
          </a:prstGeom>
          <a:noFill/>
        </p:spPr>
        <p:txBody>
          <a:bodyPr wrap="none" rtlCol="0">
            <a:spAutoFit/>
          </a:bodyPr>
          <a:lstStyle/>
          <a:p>
            <a:r>
              <a:rPr lang="en-US" sz="1400" dirty="0"/>
              <a:t>Source: TEA, </a:t>
            </a:r>
            <a:r>
              <a:rPr lang="is-IS" sz="1400" dirty="0" smtClean="0"/>
              <a:t>2018</a:t>
            </a:r>
            <a:endParaRPr lang="en-US" sz="1400" dirty="0"/>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graphicFrame>
        <p:nvGraphicFramePr>
          <p:cNvPr id="11" name="Chart 10"/>
          <p:cNvGraphicFramePr>
            <a:graphicFrameLocks/>
          </p:cNvGraphicFramePr>
          <p:nvPr>
            <p:extLst>
              <p:ext uri="{D42A27DB-BD31-4B8C-83A1-F6EECF244321}">
                <p14:modId xmlns:p14="http://schemas.microsoft.com/office/powerpoint/2010/main" val="687972540"/>
              </p:ext>
            </p:extLst>
          </p:nvPr>
        </p:nvGraphicFramePr>
        <p:xfrm>
          <a:off x="930275" y="1015823"/>
          <a:ext cx="6445250"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59663" y="1173609"/>
            <a:ext cx="1595471" cy="646331"/>
          </a:xfrm>
          <a:prstGeom prst="rect">
            <a:avLst/>
          </a:prstGeom>
          <a:noFill/>
        </p:spPr>
        <p:txBody>
          <a:bodyPr wrap="none" rtlCol="0">
            <a:spAutoFit/>
          </a:bodyPr>
          <a:lstStyle/>
          <a:p>
            <a:pPr algn="ctr"/>
            <a:r>
              <a:rPr lang="en-US" b="1" dirty="0" smtClean="0">
                <a:solidFill>
                  <a:srgbClr val="B94A00"/>
                </a:solidFill>
              </a:rPr>
              <a:t>160,000</a:t>
            </a:r>
            <a:r>
              <a:rPr lang="en-US" b="1" dirty="0">
                <a:solidFill>
                  <a:srgbClr val="B94A00"/>
                </a:solidFill>
              </a:rPr>
              <a:t>+ </a:t>
            </a:r>
          </a:p>
          <a:p>
            <a:pPr algn="ctr"/>
            <a:r>
              <a:rPr lang="en-US" b="1" dirty="0">
                <a:solidFill>
                  <a:srgbClr val="B94A00"/>
                </a:solidFill>
              </a:rPr>
              <a:t>in Region One</a:t>
            </a:r>
          </a:p>
        </p:txBody>
      </p:sp>
      <p:sp>
        <p:nvSpPr>
          <p:cNvPr id="2" name="Right Arrow 1"/>
          <p:cNvSpPr/>
          <p:nvPr/>
        </p:nvSpPr>
        <p:spPr>
          <a:xfrm>
            <a:off x="7258495" y="1409907"/>
            <a:ext cx="201168" cy="173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07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map&#10;&#10;Description generated with high confidence">
            <a:extLst>
              <a:ext uri="{FF2B5EF4-FFF2-40B4-BE49-F238E27FC236}">
                <a16:creationId xmlns="" xmlns:a16="http://schemas.microsoft.com/office/drawing/2014/main" id="{E83ED902-8827-4010-BB9E-011EDED8E671}"/>
              </a:ext>
            </a:extLst>
          </p:cNvPr>
          <p:cNvPicPr>
            <a:picLocks noChangeAspect="1"/>
          </p:cNvPicPr>
          <p:nvPr/>
        </p:nvPicPr>
        <p:blipFill>
          <a:blip r:embed="rId3"/>
          <a:stretch>
            <a:fillRect/>
          </a:stretch>
        </p:blipFill>
        <p:spPr>
          <a:xfrm>
            <a:off x="415289" y="1598419"/>
            <a:ext cx="3427759" cy="2973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US" sz="4400" dirty="0" smtClean="0"/>
              <a:t>Languages in Our Region</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9586524"/>
              </p:ext>
            </p:extLst>
          </p:nvPr>
        </p:nvGraphicFramePr>
        <p:xfrm>
          <a:off x="4324531" y="1321455"/>
          <a:ext cx="3895676" cy="3429000"/>
        </p:xfrm>
        <a:graphic>
          <a:graphicData uri="http://schemas.openxmlformats.org/drawingml/2006/table">
            <a:tbl>
              <a:tblPr firstRow="1" bandRow="1">
                <a:tableStyleId>{5C22544A-7EE6-4342-B048-85BDC9FD1C3A}</a:tableStyleId>
              </a:tblPr>
              <a:tblGrid>
                <a:gridCol w="2206850">
                  <a:extLst>
                    <a:ext uri="{9D8B030D-6E8A-4147-A177-3AD203B41FA5}">
                      <a16:colId xmlns="" xmlns:a16="http://schemas.microsoft.com/office/drawing/2014/main" val="3102502851"/>
                    </a:ext>
                  </a:extLst>
                </a:gridCol>
                <a:gridCol w="1688826">
                  <a:extLst>
                    <a:ext uri="{9D8B030D-6E8A-4147-A177-3AD203B41FA5}">
                      <a16:colId xmlns="" xmlns:a16="http://schemas.microsoft.com/office/drawing/2014/main" val="3302465921"/>
                    </a:ext>
                  </a:extLst>
                </a:gridCol>
              </a:tblGrid>
              <a:tr h="278130">
                <a:tc>
                  <a:txBody>
                    <a:bodyPr/>
                    <a:lstStyle/>
                    <a:p>
                      <a:r>
                        <a:rPr lang="en-US" sz="1800" dirty="0" smtClean="0">
                          <a:latin typeface="Calibri" panose="020F0502020204030204" pitchFamily="34" charset="0"/>
                        </a:rPr>
                        <a:t>Home Language</a:t>
                      </a:r>
                      <a:endParaRPr lang="en-US" sz="1800" dirty="0">
                        <a:latin typeface="Calibri" panose="020F0502020204030204" pitchFamily="34" charset="0"/>
                      </a:endParaRPr>
                    </a:p>
                  </a:txBody>
                  <a:tcPr marL="122084" marR="122084" marT="34290" marB="34290"/>
                </a:tc>
                <a:tc>
                  <a:txBody>
                    <a:bodyPr/>
                    <a:lstStyle/>
                    <a:p>
                      <a:r>
                        <a:rPr lang="en-US" sz="1800" dirty="0" smtClean="0">
                          <a:latin typeface="Calibri" panose="020F0502020204030204" pitchFamily="34" charset="0"/>
                        </a:rPr>
                        <a:t>Students</a:t>
                      </a:r>
                      <a:endParaRPr lang="en-US" sz="1800" dirty="0">
                        <a:latin typeface="Calibri" panose="020F0502020204030204" pitchFamily="34" charset="0"/>
                      </a:endParaRPr>
                    </a:p>
                  </a:txBody>
                  <a:tcPr marL="122084" marR="122084" marT="34290" marB="34290"/>
                </a:tc>
                <a:extLst>
                  <a:ext uri="{0D108BD9-81ED-4DB2-BD59-A6C34878D82A}">
                    <a16:rowId xmlns="" xmlns:a16="http://schemas.microsoft.com/office/drawing/2014/main" val="4268714856"/>
                  </a:ext>
                </a:extLst>
              </a:tr>
              <a:tr h="278130">
                <a:tc>
                  <a:txBody>
                    <a:bodyPr/>
                    <a:lstStyle/>
                    <a:p>
                      <a:r>
                        <a:rPr lang="en-US" sz="1800" dirty="0" smtClean="0">
                          <a:latin typeface="Calibri" panose="020F0502020204030204" pitchFamily="34" charset="0"/>
                        </a:rPr>
                        <a:t>Spanish</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256,800</a:t>
                      </a:r>
                    </a:p>
                  </a:txBody>
                  <a:tcPr marL="122084" marR="122084" marT="34290" marB="34290"/>
                </a:tc>
                <a:extLst>
                  <a:ext uri="{0D108BD9-81ED-4DB2-BD59-A6C34878D82A}">
                    <a16:rowId xmlns="" xmlns:a16="http://schemas.microsoft.com/office/drawing/2014/main" val="2794648738"/>
                  </a:ext>
                </a:extLst>
              </a:tr>
              <a:tr h="278130">
                <a:tc>
                  <a:txBody>
                    <a:bodyPr/>
                    <a:lstStyle/>
                    <a:p>
                      <a:r>
                        <a:rPr lang="en-US" sz="1800" dirty="0" smtClean="0">
                          <a:latin typeface="Calibri" panose="020F0502020204030204" pitchFamily="34" charset="0"/>
                        </a:rPr>
                        <a:t>English</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173,050</a:t>
                      </a:r>
                    </a:p>
                  </a:txBody>
                  <a:tcPr marL="122084" marR="122084" marT="34290" marB="34290"/>
                </a:tc>
                <a:extLst>
                  <a:ext uri="{0D108BD9-81ED-4DB2-BD59-A6C34878D82A}">
                    <a16:rowId xmlns="" xmlns:a16="http://schemas.microsoft.com/office/drawing/2014/main" val="4227183036"/>
                  </a:ext>
                </a:extLst>
              </a:tr>
              <a:tr h="278130">
                <a:tc>
                  <a:txBody>
                    <a:bodyPr/>
                    <a:lstStyle/>
                    <a:p>
                      <a:r>
                        <a:rPr lang="en-US" sz="1800" dirty="0">
                          <a:latin typeface="Calibri" panose="020F0502020204030204" pitchFamily="34" charset="0"/>
                        </a:rPr>
                        <a:t>Tagalog (Filipino)</a:t>
                      </a:r>
                    </a:p>
                  </a:txBody>
                  <a:tcPr marL="122084" marR="122084" marT="34290" marB="34290"/>
                </a:tc>
                <a:tc>
                  <a:txBody>
                    <a:bodyPr/>
                    <a:lstStyle/>
                    <a:p>
                      <a:r>
                        <a:rPr lang="en-US" sz="1800" dirty="0">
                          <a:latin typeface="Calibri" panose="020F0502020204030204" pitchFamily="34" charset="0"/>
                        </a:rPr>
                        <a:t>228</a:t>
                      </a:r>
                    </a:p>
                  </a:txBody>
                  <a:tcPr marL="122084" marR="122084" marT="34290" marB="34290"/>
                </a:tc>
                <a:extLst>
                  <a:ext uri="{0D108BD9-81ED-4DB2-BD59-A6C34878D82A}">
                    <a16:rowId xmlns="" xmlns:a16="http://schemas.microsoft.com/office/drawing/2014/main" val="15138245"/>
                  </a:ext>
                </a:extLst>
              </a:tr>
              <a:tr h="278130">
                <a:tc>
                  <a:txBody>
                    <a:bodyPr/>
                    <a:lstStyle/>
                    <a:p>
                      <a:r>
                        <a:rPr lang="en-US" sz="1800" dirty="0" smtClean="0">
                          <a:latin typeface="Calibri" panose="020F0502020204030204" pitchFamily="34" charset="0"/>
                        </a:rPr>
                        <a:t>Vietnamese</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139</a:t>
                      </a:r>
                    </a:p>
                  </a:txBody>
                  <a:tcPr marL="122084" marR="122084" marT="34290" marB="34290"/>
                </a:tc>
                <a:extLst>
                  <a:ext uri="{0D108BD9-81ED-4DB2-BD59-A6C34878D82A}">
                    <a16:rowId xmlns="" xmlns:a16="http://schemas.microsoft.com/office/drawing/2014/main" val="3282674866"/>
                  </a:ext>
                </a:extLst>
              </a:tr>
              <a:tr h="278130">
                <a:tc>
                  <a:txBody>
                    <a:bodyPr/>
                    <a:lstStyle/>
                    <a:p>
                      <a:r>
                        <a:rPr lang="en-US" sz="1800" dirty="0" smtClean="0">
                          <a:latin typeface="Calibri" panose="020F0502020204030204" pitchFamily="34" charset="0"/>
                        </a:rPr>
                        <a:t>Korean</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92</a:t>
                      </a:r>
                    </a:p>
                  </a:txBody>
                  <a:tcPr marL="122084" marR="122084" marT="34290" marB="34290"/>
                </a:tc>
                <a:extLst>
                  <a:ext uri="{0D108BD9-81ED-4DB2-BD59-A6C34878D82A}">
                    <a16:rowId xmlns="" xmlns:a16="http://schemas.microsoft.com/office/drawing/2014/main" val="2339503255"/>
                  </a:ext>
                </a:extLst>
              </a:tr>
              <a:tr h="278130">
                <a:tc>
                  <a:txBody>
                    <a:bodyPr/>
                    <a:lstStyle/>
                    <a:p>
                      <a:r>
                        <a:rPr lang="en-US" sz="1800" dirty="0" smtClean="0">
                          <a:latin typeface="Calibri" panose="020F0502020204030204" pitchFamily="34" charset="0"/>
                        </a:rPr>
                        <a:t>Arabic</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70</a:t>
                      </a:r>
                    </a:p>
                  </a:txBody>
                  <a:tcPr marL="122084" marR="122084" marT="34290" marB="34290"/>
                </a:tc>
                <a:extLst>
                  <a:ext uri="{0D108BD9-81ED-4DB2-BD59-A6C34878D82A}">
                    <a16:rowId xmlns="" xmlns:a16="http://schemas.microsoft.com/office/drawing/2014/main" val="2997601329"/>
                  </a:ext>
                </a:extLst>
              </a:tr>
              <a:tr h="278130">
                <a:tc>
                  <a:txBody>
                    <a:bodyPr/>
                    <a:lstStyle/>
                    <a:p>
                      <a:r>
                        <a:rPr lang="en-US" sz="1800" dirty="0" smtClean="0">
                          <a:latin typeface="Calibri" panose="020F0502020204030204" pitchFamily="34" charset="0"/>
                        </a:rPr>
                        <a:t>Mandarin</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56</a:t>
                      </a:r>
                    </a:p>
                  </a:txBody>
                  <a:tcPr marL="122084" marR="122084" marT="34290" marB="34290"/>
                </a:tc>
                <a:extLst>
                  <a:ext uri="{0D108BD9-81ED-4DB2-BD59-A6C34878D82A}">
                    <a16:rowId xmlns="" xmlns:a16="http://schemas.microsoft.com/office/drawing/2014/main" val="3255536198"/>
                  </a:ext>
                </a:extLst>
              </a:tr>
              <a:tr h="278130">
                <a:tc>
                  <a:txBody>
                    <a:bodyPr/>
                    <a:lstStyle/>
                    <a:p>
                      <a:r>
                        <a:rPr lang="en-US" sz="1800" baseline="0" dirty="0">
                          <a:latin typeface="Calibri" panose="020F0502020204030204" pitchFamily="34" charset="0"/>
                        </a:rPr>
                        <a:t>40 </a:t>
                      </a:r>
                      <a:r>
                        <a:rPr lang="en-US" sz="1800" baseline="0" dirty="0" smtClean="0">
                          <a:latin typeface="Calibri" panose="020F0502020204030204" pitchFamily="34" charset="0"/>
                        </a:rPr>
                        <a:t>languages more</a:t>
                      </a:r>
                      <a:endParaRPr lang="en-US" sz="1800" dirty="0">
                        <a:latin typeface="Calibri" panose="020F0502020204030204" pitchFamily="34" charset="0"/>
                      </a:endParaRPr>
                    </a:p>
                  </a:txBody>
                  <a:tcPr marL="122084" marR="122084" marT="34290" marB="34290"/>
                </a:tc>
                <a:tc>
                  <a:txBody>
                    <a:bodyPr/>
                    <a:lstStyle/>
                    <a:p>
                      <a:r>
                        <a:rPr lang="en-US" sz="1800" dirty="0">
                          <a:latin typeface="Calibri" panose="020F0502020204030204" pitchFamily="34" charset="0"/>
                        </a:rPr>
                        <a:t>593</a:t>
                      </a:r>
                    </a:p>
                  </a:txBody>
                  <a:tcPr marL="122084" marR="122084" marT="34290" marB="34290"/>
                </a:tc>
                <a:extLst>
                  <a:ext uri="{0D108BD9-81ED-4DB2-BD59-A6C34878D82A}">
                    <a16:rowId xmlns="" xmlns:a16="http://schemas.microsoft.com/office/drawing/2014/main" val="3594766687"/>
                  </a:ext>
                </a:extLst>
              </a:tr>
              <a:tr h="278130">
                <a:tc>
                  <a:txBody>
                    <a:bodyPr/>
                    <a:lstStyle/>
                    <a:p>
                      <a:r>
                        <a:rPr lang="en-US" sz="1800" b="1" dirty="0">
                          <a:latin typeface="Calibri" panose="020F0502020204030204" pitchFamily="34" charset="0"/>
                        </a:rPr>
                        <a:t>TOTAL</a:t>
                      </a:r>
                    </a:p>
                  </a:txBody>
                  <a:tcPr marL="122084" marR="122084" marT="34290" marB="34290"/>
                </a:tc>
                <a:tc>
                  <a:txBody>
                    <a:bodyPr/>
                    <a:lstStyle/>
                    <a:p>
                      <a:r>
                        <a:rPr lang="en-US" sz="1800" b="1" dirty="0">
                          <a:latin typeface="Calibri" panose="020F0502020204030204" pitchFamily="34" charset="0"/>
                        </a:rPr>
                        <a:t>436,115</a:t>
                      </a:r>
                    </a:p>
                  </a:txBody>
                  <a:tcPr marL="122084" marR="122084" marT="34290" marB="34290"/>
                </a:tc>
                <a:extLst>
                  <a:ext uri="{0D108BD9-81ED-4DB2-BD59-A6C34878D82A}">
                    <a16:rowId xmlns="" xmlns:a16="http://schemas.microsoft.com/office/drawing/2014/main" val="3698765759"/>
                  </a:ext>
                </a:extLst>
              </a:tr>
            </a:tbl>
          </a:graphicData>
        </a:graphic>
      </p:graphicFrame>
      <p:sp>
        <p:nvSpPr>
          <p:cNvPr id="5" name="Right Arrow 1"/>
          <p:cNvSpPr/>
          <p:nvPr/>
        </p:nvSpPr>
        <p:spPr>
          <a:xfrm>
            <a:off x="4103411" y="1782133"/>
            <a:ext cx="150876" cy="130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8290450" y="1675492"/>
            <a:ext cx="853549" cy="369332"/>
          </a:xfrm>
          <a:prstGeom prst="rect">
            <a:avLst/>
          </a:prstGeom>
          <a:noFill/>
        </p:spPr>
        <p:txBody>
          <a:bodyPr wrap="square" rtlCol="0">
            <a:spAutoFit/>
          </a:bodyPr>
          <a:lstStyle/>
          <a:p>
            <a:r>
              <a:rPr lang="en-US" b="1" dirty="0">
                <a:solidFill>
                  <a:srgbClr val="C00000"/>
                </a:solidFill>
              </a:rPr>
              <a:t>59.5%</a:t>
            </a:r>
          </a:p>
        </p:txBody>
      </p:sp>
      <p:sp>
        <p:nvSpPr>
          <p:cNvPr id="7" name="TextBox 6"/>
          <p:cNvSpPr txBox="1"/>
          <p:nvPr/>
        </p:nvSpPr>
        <p:spPr>
          <a:xfrm>
            <a:off x="8290450" y="2052370"/>
            <a:ext cx="882459" cy="369332"/>
          </a:xfrm>
          <a:prstGeom prst="rect">
            <a:avLst/>
          </a:prstGeom>
          <a:noFill/>
        </p:spPr>
        <p:txBody>
          <a:bodyPr wrap="square" rtlCol="0">
            <a:spAutoFit/>
          </a:bodyPr>
          <a:lstStyle/>
          <a:p>
            <a:r>
              <a:rPr lang="en-US" b="1" dirty="0">
                <a:solidFill>
                  <a:srgbClr val="C00000"/>
                </a:solidFill>
              </a:rPr>
              <a:t>40%</a:t>
            </a:r>
          </a:p>
        </p:txBody>
      </p:sp>
      <p:sp>
        <p:nvSpPr>
          <p:cNvPr id="10" name="Right Brace 9"/>
          <p:cNvSpPr/>
          <p:nvPr/>
        </p:nvSpPr>
        <p:spPr>
          <a:xfrm>
            <a:off x="7775508" y="2449436"/>
            <a:ext cx="154547" cy="18840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1" name="TextBox 10"/>
          <p:cNvSpPr txBox="1"/>
          <p:nvPr/>
        </p:nvSpPr>
        <p:spPr>
          <a:xfrm>
            <a:off x="8245370" y="3171635"/>
            <a:ext cx="888539" cy="369332"/>
          </a:xfrm>
          <a:prstGeom prst="rect">
            <a:avLst/>
          </a:prstGeom>
          <a:noFill/>
        </p:spPr>
        <p:txBody>
          <a:bodyPr wrap="square" rtlCol="0">
            <a:spAutoFit/>
          </a:bodyPr>
          <a:lstStyle/>
          <a:p>
            <a:r>
              <a:rPr lang="en-US" b="1" dirty="0">
                <a:solidFill>
                  <a:srgbClr val="C00000"/>
                </a:solidFill>
              </a:rPr>
              <a:t>&gt;0.5%</a:t>
            </a:r>
          </a:p>
        </p:txBody>
      </p:sp>
      <p:pic>
        <p:nvPicPr>
          <p:cNvPr id="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88439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8" name="Diagram 7"/>
          <p:cNvGraphicFramePr/>
          <p:nvPr>
            <p:extLst>
              <p:ext uri="{D42A27DB-BD31-4B8C-83A1-F6EECF244321}">
                <p14:modId xmlns:p14="http://schemas.microsoft.com/office/powerpoint/2010/main" val="2746905200"/>
              </p:ext>
            </p:extLst>
          </p:nvPr>
        </p:nvGraphicFramePr>
        <p:xfrm>
          <a:off x="845022" y="479940"/>
          <a:ext cx="7329987" cy="3900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845022" y="3576759"/>
            <a:ext cx="7329987" cy="1323439"/>
          </a:xfrm>
          <a:prstGeom prst="rect">
            <a:avLst/>
          </a:prstGeom>
          <a:noFill/>
        </p:spPr>
        <p:txBody>
          <a:bodyPr wrap="square" rtlCol="0">
            <a:spAutoFit/>
          </a:bodyPr>
          <a:lstStyle/>
          <a:p>
            <a:pPr algn="ctr"/>
            <a:r>
              <a:rPr lang="en-US" sz="2000" dirty="0"/>
              <a:t>“In the </a:t>
            </a:r>
            <a:r>
              <a:rPr lang="en-US" sz="2000" dirty="0">
                <a:solidFill>
                  <a:srgbClr val="B94A00"/>
                </a:solidFill>
              </a:rPr>
              <a:t>absence of change</a:t>
            </a:r>
            <a:r>
              <a:rPr lang="en-US" sz="2000" dirty="0"/>
              <a:t>, the Texas labor force as a whole will be </a:t>
            </a:r>
            <a:r>
              <a:rPr lang="en-US" sz="2000" u="sng" dirty="0"/>
              <a:t>less-educated</a:t>
            </a:r>
            <a:r>
              <a:rPr lang="en-US" sz="2000" dirty="0"/>
              <a:t>, work in </a:t>
            </a:r>
            <a:r>
              <a:rPr lang="en-US" sz="2000" u="sng" dirty="0"/>
              <a:t>lower-status occupations</a:t>
            </a:r>
            <a:r>
              <a:rPr lang="en-US" sz="2000" dirty="0"/>
              <a:t>, and have </a:t>
            </a:r>
            <a:r>
              <a:rPr lang="en-US" sz="2000" u="sng" dirty="0"/>
              <a:t>lower incomes</a:t>
            </a:r>
            <a:r>
              <a:rPr lang="en-US" sz="2000" dirty="0"/>
              <a:t> in 2050 than 2010” </a:t>
            </a:r>
          </a:p>
          <a:p>
            <a:pPr algn="ctr"/>
            <a:r>
              <a:rPr lang="en-US" sz="2000" i="1" dirty="0"/>
              <a:t>Steve Murdock, 2013</a:t>
            </a:r>
          </a:p>
        </p:txBody>
      </p:sp>
      <p:sp>
        <p:nvSpPr>
          <p:cNvPr id="11" name="Down Arrow 10"/>
          <p:cNvSpPr/>
          <p:nvPr/>
        </p:nvSpPr>
        <p:spPr>
          <a:xfrm>
            <a:off x="4367284" y="954644"/>
            <a:ext cx="668740" cy="818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6750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a:t>Changing Texas: 2050</a:t>
            </a:r>
          </a:p>
        </p:txBody>
      </p:sp>
      <p:graphicFrame>
        <p:nvGraphicFramePr>
          <p:cNvPr id="4" name="Diagram 3"/>
          <p:cNvGraphicFramePr/>
          <p:nvPr>
            <p:extLst>
              <p:ext uri="{D42A27DB-BD31-4B8C-83A1-F6EECF244321}">
                <p14:modId xmlns:p14="http://schemas.microsoft.com/office/powerpoint/2010/main" val="2168802723"/>
              </p:ext>
            </p:extLst>
          </p:nvPr>
        </p:nvGraphicFramePr>
        <p:xfrm>
          <a:off x="177422" y="281555"/>
          <a:ext cx="8584838" cy="4231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19583" y="3950164"/>
            <a:ext cx="8504093" cy="584775"/>
          </a:xfrm>
          <a:prstGeom prst="rect">
            <a:avLst/>
          </a:prstGeom>
          <a:noFill/>
        </p:spPr>
        <p:txBody>
          <a:bodyPr wrap="square" rtlCol="0">
            <a:spAutoFit/>
          </a:bodyPr>
          <a:lstStyle/>
          <a:p>
            <a:pPr algn="ctr"/>
            <a:r>
              <a:rPr lang="en-US" sz="3200" dirty="0"/>
              <a:t>We are that CHANGE!</a:t>
            </a:r>
          </a:p>
        </p:txBody>
      </p:sp>
      <p:sp>
        <p:nvSpPr>
          <p:cNvPr id="6" name="TextBox 5"/>
          <p:cNvSpPr txBox="1"/>
          <p:nvPr/>
        </p:nvSpPr>
        <p:spPr>
          <a:xfrm>
            <a:off x="7165471" y="2096228"/>
            <a:ext cx="1596789" cy="615553"/>
          </a:xfrm>
          <a:prstGeom prst="rect">
            <a:avLst/>
          </a:prstGeom>
          <a:noFill/>
        </p:spPr>
        <p:txBody>
          <a:bodyPr wrap="square" rtlCol="0">
            <a:spAutoFit/>
          </a:bodyPr>
          <a:lstStyle/>
          <a:p>
            <a:pPr algn="ctr"/>
            <a:r>
              <a:rPr lang="en-US" sz="1700" dirty="0">
                <a:solidFill>
                  <a:schemeClr val="bg1"/>
                </a:solidFill>
              </a:rPr>
              <a:t>FUTURE PROSPERITY</a:t>
            </a:r>
          </a:p>
        </p:txBody>
      </p:sp>
      <p:sp>
        <p:nvSpPr>
          <p:cNvPr id="7" name="TextBox 6"/>
          <p:cNvSpPr txBox="1"/>
          <p:nvPr/>
        </p:nvSpPr>
        <p:spPr>
          <a:xfrm>
            <a:off x="3937009" y="2192043"/>
            <a:ext cx="1596789" cy="353943"/>
          </a:xfrm>
          <a:prstGeom prst="rect">
            <a:avLst/>
          </a:prstGeom>
          <a:noFill/>
        </p:spPr>
        <p:txBody>
          <a:bodyPr wrap="square" rtlCol="0">
            <a:spAutoFit/>
          </a:bodyPr>
          <a:lstStyle/>
          <a:p>
            <a:pPr algn="ctr"/>
            <a:r>
              <a:rPr lang="en-US" sz="1700" dirty="0">
                <a:solidFill>
                  <a:schemeClr val="bg1"/>
                </a:solidFill>
              </a:rPr>
              <a:t>EDUCATION</a:t>
            </a:r>
          </a:p>
        </p:txBody>
      </p:sp>
      <p:pic>
        <p:nvPicPr>
          <p:cNvPr id="8"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©2019 </a:t>
            </a:r>
            <a:r>
              <a:rPr lang="en-US" b="0" dirty="0" smtClean="0"/>
              <a:t>Region </a:t>
            </a:r>
            <a:r>
              <a:rPr lang="en-US" b="0" dirty="0"/>
              <a:t>One Education Service Center</a:t>
            </a:r>
          </a:p>
        </p:txBody>
      </p:sp>
    </p:spTree>
    <p:extLst>
      <p:ext uri="{BB962C8B-B14F-4D97-AF65-F5344CB8AC3E}">
        <p14:creationId xmlns:p14="http://schemas.microsoft.com/office/powerpoint/2010/main" val="2510827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6398</TotalTime>
  <Words>1350</Words>
  <Application>Microsoft Macintosh PowerPoint</Application>
  <PresentationFormat>On-screen Show (4:3)</PresentationFormat>
  <Paragraphs>345</Paragraphs>
  <Slides>43</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6" baseType="lpstr">
      <vt:lpstr>Calibri</vt:lpstr>
      <vt:lpstr>Century Gothic</vt:lpstr>
      <vt:lpstr>Comic Sans MS</vt:lpstr>
      <vt:lpstr>Courier New</vt:lpstr>
      <vt:lpstr>Impact</vt:lpstr>
      <vt:lpstr>MS PGothic</vt:lpstr>
      <vt:lpstr>ＭＳ Ｐゴシック</vt:lpstr>
      <vt:lpstr>Papyrus</vt:lpstr>
      <vt:lpstr>Times New Roman</vt:lpstr>
      <vt:lpstr>Wingdings</vt:lpstr>
      <vt:lpstr>Arial</vt:lpstr>
      <vt:lpstr>NewsPrint</vt:lpstr>
      <vt:lpstr>Acrobat Document</vt:lpstr>
      <vt:lpstr>EL Instructional Academy WS# 117542</vt:lpstr>
      <vt:lpstr>Intellectual Property Statement</vt:lpstr>
      <vt:lpstr>Professional Learning Essential Agreements</vt:lpstr>
      <vt:lpstr>PowerPoint Presentation</vt:lpstr>
      <vt:lpstr>EL leadership academy</vt:lpstr>
      <vt:lpstr>English Learners in Texas</vt:lpstr>
      <vt:lpstr>Languages in Our Region</vt:lpstr>
      <vt:lpstr>Changing Texas: 2050</vt:lpstr>
      <vt:lpstr>Changing Texas: 2050</vt:lpstr>
      <vt:lpstr>The Power of Region One</vt:lpstr>
      <vt:lpstr>PowerPoint Presentation</vt:lpstr>
      <vt:lpstr>Second Language Acquisition</vt:lpstr>
      <vt:lpstr>Session Objectives</vt:lpstr>
      <vt:lpstr>SLA Anticipation Guide</vt:lpstr>
      <vt:lpstr>Language Power</vt:lpstr>
      <vt:lpstr>The Iceberg Theory</vt:lpstr>
      <vt:lpstr>Double Iceberg Theory</vt:lpstr>
      <vt:lpstr>Transfer of Concepts</vt:lpstr>
      <vt:lpstr>In Other Words…</vt:lpstr>
      <vt:lpstr>Research Findings</vt:lpstr>
      <vt:lpstr>My Language Profile</vt:lpstr>
      <vt:lpstr>My Language Profile</vt:lpstr>
      <vt:lpstr>Your Turn!</vt:lpstr>
      <vt:lpstr>PowerPoint Presentation</vt:lpstr>
      <vt:lpstr>Bilingual Program Models</vt:lpstr>
      <vt:lpstr>Frayer Model</vt:lpstr>
      <vt:lpstr>Mingle!</vt:lpstr>
      <vt:lpstr>PowerPoint Presentation</vt:lpstr>
      <vt:lpstr>The Power of Cognates</vt:lpstr>
      <vt:lpstr>The Power of Cognates</vt:lpstr>
      <vt:lpstr>Your Turn!</vt:lpstr>
      <vt:lpstr>English vs spanish</vt:lpstr>
      <vt:lpstr>Spanish vs English Phonology</vt:lpstr>
      <vt:lpstr>Spanish Phonology</vt:lpstr>
      <vt:lpstr>English Phonology</vt:lpstr>
      <vt:lpstr>Spanish vs English Phonology</vt:lpstr>
      <vt:lpstr>Factors that Impact Second Language Acquisition</vt:lpstr>
      <vt:lpstr>Five SLA Hypothesis</vt:lpstr>
      <vt:lpstr>Expert Jigsaw: Tree Map</vt:lpstr>
      <vt:lpstr>PowerPoint Presentation</vt:lpstr>
      <vt:lpstr>Session Objectives</vt:lpstr>
      <vt:lpstr>Tickets Out</vt:lpstr>
      <vt:lpstr>Mil gracias See you tomorrow!</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Instructional Academy</dc:title>
  <dc:creator>Karina E. Zuno-Chapa</dc:creator>
  <cp:lastModifiedBy>Microsoft Office User</cp:lastModifiedBy>
  <cp:revision>188</cp:revision>
  <cp:lastPrinted>2018-06-19T01:19:58Z</cp:lastPrinted>
  <dcterms:created xsi:type="dcterms:W3CDTF">2016-07-28T20:32:38Z</dcterms:created>
  <dcterms:modified xsi:type="dcterms:W3CDTF">2019-05-29T03:37:49Z</dcterms:modified>
</cp:coreProperties>
</file>